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6"/>
  </p:handoutMasterIdLst>
  <p:sldIdLst>
    <p:sldId id="256" r:id="rId2"/>
    <p:sldId id="264" r:id="rId3"/>
    <p:sldId id="278" r:id="rId4"/>
    <p:sldId id="275" r:id="rId5"/>
    <p:sldId id="276" r:id="rId6"/>
    <p:sldId id="265" r:id="rId7"/>
    <p:sldId id="277" r:id="rId8"/>
    <p:sldId id="266" r:id="rId9"/>
    <p:sldId id="267" r:id="rId10"/>
    <p:sldId id="268" r:id="rId11"/>
    <p:sldId id="269" r:id="rId12"/>
    <p:sldId id="270" r:id="rId13"/>
    <p:sldId id="273" r:id="rId14"/>
    <p:sldId id="271" r:id="rId15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84" autoAdjust="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E40B1E1-CDBA-4044-B3D5-135164006282}" type="doc">
      <dgm:prSet loTypeId="urn:microsoft.com/office/officeart/2005/8/layout/radial1" loCatId="relationship" qsTypeId="urn:microsoft.com/office/officeart/2005/8/quickstyle/simple2" qsCatId="simple" csTypeId="urn:microsoft.com/office/officeart/2005/8/colors/colorful3" csCatId="colorful" phldr="1"/>
      <dgm:spPr/>
      <dgm:t>
        <a:bodyPr/>
        <a:lstStyle/>
        <a:p>
          <a:endParaRPr lang="en-GB"/>
        </a:p>
      </dgm:t>
    </dgm:pt>
    <dgm:pt modelId="{4649FDA6-F383-43AC-A520-CF327C589B7D}">
      <dgm:prSet phldrT="[Text]"/>
      <dgm:spPr/>
      <dgm:t>
        <a:bodyPr/>
        <a:lstStyle/>
        <a:p>
          <a:r>
            <a:rPr lang="en-GB" dirty="0" smtClean="0"/>
            <a:t>Key Values </a:t>
          </a:r>
          <a:endParaRPr lang="en-GB" dirty="0"/>
        </a:p>
      </dgm:t>
    </dgm:pt>
    <dgm:pt modelId="{F8E1B4EB-7371-482A-9628-30530EA94D60}" type="parTrans" cxnId="{CC316B79-3936-43FB-B42C-B8905354080B}">
      <dgm:prSet/>
      <dgm:spPr/>
      <dgm:t>
        <a:bodyPr/>
        <a:lstStyle/>
        <a:p>
          <a:endParaRPr lang="en-GB"/>
        </a:p>
      </dgm:t>
    </dgm:pt>
    <dgm:pt modelId="{C0C0EFAF-1A17-4021-8037-D26F4A95C919}" type="sibTrans" cxnId="{CC316B79-3936-43FB-B42C-B8905354080B}">
      <dgm:prSet/>
      <dgm:spPr/>
      <dgm:t>
        <a:bodyPr/>
        <a:lstStyle/>
        <a:p>
          <a:endParaRPr lang="en-GB"/>
        </a:p>
      </dgm:t>
    </dgm:pt>
    <dgm:pt modelId="{9C1976CE-2B3B-4E9F-AD3D-297F8E1C7D3B}">
      <dgm:prSet phldrT="[Text]" custT="1"/>
      <dgm:spPr/>
      <dgm:t>
        <a:bodyPr/>
        <a:lstStyle/>
        <a:p>
          <a:r>
            <a:rPr lang="en-GB" sz="1400" b="1" dirty="0" smtClean="0">
              <a:latin typeface="Arial" panose="020B0604020202020204" pitchFamily="34" charset="0"/>
              <a:cs typeface="Arial" panose="020B0604020202020204" pitchFamily="34" charset="0"/>
            </a:rPr>
            <a:t>Individuality</a:t>
          </a:r>
          <a:r>
            <a:rPr lang="en-GB" sz="1400" b="1" dirty="0" smtClean="0"/>
            <a:t> </a:t>
          </a:r>
          <a:endParaRPr lang="en-GB" sz="1400" b="1" dirty="0"/>
        </a:p>
      </dgm:t>
    </dgm:pt>
    <dgm:pt modelId="{7D9EF835-9B95-4F35-9224-7CD72D226564}" type="parTrans" cxnId="{1A400049-9168-4525-9585-B0BDCC097106}">
      <dgm:prSet/>
      <dgm:spPr/>
      <dgm:t>
        <a:bodyPr/>
        <a:lstStyle/>
        <a:p>
          <a:endParaRPr lang="en-GB"/>
        </a:p>
      </dgm:t>
    </dgm:pt>
    <dgm:pt modelId="{FED42607-C8C2-417C-A8E5-BF9218310B0E}" type="sibTrans" cxnId="{1A400049-9168-4525-9585-B0BDCC097106}">
      <dgm:prSet/>
      <dgm:spPr/>
      <dgm:t>
        <a:bodyPr/>
        <a:lstStyle/>
        <a:p>
          <a:endParaRPr lang="en-GB"/>
        </a:p>
      </dgm:t>
    </dgm:pt>
    <dgm:pt modelId="{AA5B8CE1-BD54-452F-A1C5-7569B3560DBB}">
      <dgm:prSet phldrT="[Text]" custT="1"/>
      <dgm:spPr/>
      <dgm:t>
        <a:bodyPr/>
        <a:lstStyle/>
        <a:p>
          <a:r>
            <a:rPr lang="en-GB" sz="2400" b="1" dirty="0" smtClean="0">
              <a:latin typeface="Arial" panose="020B0604020202020204" pitchFamily="34" charset="0"/>
              <a:cs typeface="Arial" panose="020B0604020202020204" pitchFamily="34" charset="0"/>
            </a:rPr>
            <a:t>Rights</a:t>
          </a:r>
          <a:endParaRPr lang="en-GB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4F9A315-E6F2-4306-8291-96DFAD7BC309}" type="parTrans" cxnId="{E42A1498-3A60-4F73-AF12-47ED5771E159}">
      <dgm:prSet/>
      <dgm:spPr/>
      <dgm:t>
        <a:bodyPr/>
        <a:lstStyle/>
        <a:p>
          <a:endParaRPr lang="en-GB"/>
        </a:p>
      </dgm:t>
    </dgm:pt>
    <dgm:pt modelId="{7CEC64DE-F7B9-4B7D-8C77-1A48B1F8ACBA}" type="sibTrans" cxnId="{E42A1498-3A60-4F73-AF12-47ED5771E159}">
      <dgm:prSet/>
      <dgm:spPr/>
      <dgm:t>
        <a:bodyPr/>
        <a:lstStyle/>
        <a:p>
          <a:endParaRPr lang="en-GB"/>
        </a:p>
      </dgm:t>
    </dgm:pt>
    <dgm:pt modelId="{8C862832-0CB6-45A6-812D-D14886F9A22B}">
      <dgm:prSet phldrT="[Text]"/>
      <dgm:spPr/>
      <dgm:t>
        <a:bodyPr/>
        <a:lstStyle/>
        <a:p>
          <a:r>
            <a:rPr lang="en-GB" b="1" smtClean="0">
              <a:latin typeface="Arial" panose="020B0604020202020204" pitchFamily="34" charset="0"/>
              <a:cs typeface="Arial" panose="020B0604020202020204" pitchFamily="34" charset="0"/>
            </a:rPr>
            <a:t>Privacy</a:t>
          </a:r>
          <a:endParaRPr lang="en-GB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2DF234E-C69C-4BB2-87BF-A7D130B91704}" type="parTrans" cxnId="{6D97D03A-0E52-4BEE-A3C7-15E5A389AC40}">
      <dgm:prSet/>
      <dgm:spPr/>
      <dgm:t>
        <a:bodyPr/>
        <a:lstStyle/>
        <a:p>
          <a:endParaRPr lang="en-GB"/>
        </a:p>
      </dgm:t>
    </dgm:pt>
    <dgm:pt modelId="{EE4BE0C8-F3BC-47A2-B11D-1827C9D884D5}" type="sibTrans" cxnId="{6D97D03A-0E52-4BEE-A3C7-15E5A389AC40}">
      <dgm:prSet/>
      <dgm:spPr/>
      <dgm:t>
        <a:bodyPr/>
        <a:lstStyle/>
        <a:p>
          <a:endParaRPr lang="en-GB"/>
        </a:p>
      </dgm:t>
    </dgm:pt>
    <dgm:pt modelId="{1300DECB-B3CC-433D-BE0B-24D6FC492E1B}">
      <dgm:prSet phldrT="[Text]" custT="1"/>
      <dgm:spPr/>
      <dgm:t>
        <a:bodyPr/>
        <a:lstStyle/>
        <a:p>
          <a:r>
            <a:rPr lang="en-GB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All values represent person centred care</a:t>
          </a:r>
          <a:endParaRPr lang="en-GB" sz="2000" b="1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5A45E93-D8A3-4712-AC86-06A73CF026FA}" type="parTrans" cxnId="{40BA08FF-3267-4461-B99F-A18A3CFA0A27}">
      <dgm:prSet/>
      <dgm:spPr/>
      <dgm:t>
        <a:bodyPr/>
        <a:lstStyle/>
        <a:p>
          <a:endParaRPr lang="en-GB"/>
        </a:p>
      </dgm:t>
    </dgm:pt>
    <dgm:pt modelId="{53B1E8B1-71B8-4537-8F10-5D8EABA9074A}" type="sibTrans" cxnId="{40BA08FF-3267-4461-B99F-A18A3CFA0A27}">
      <dgm:prSet/>
      <dgm:spPr/>
      <dgm:t>
        <a:bodyPr/>
        <a:lstStyle/>
        <a:p>
          <a:endParaRPr lang="en-GB"/>
        </a:p>
      </dgm:t>
    </dgm:pt>
    <dgm:pt modelId="{7406EE36-D4E4-4108-A242-A9F7A4E78440}">
      <dgm:prSet custT="1"/>
      <dgm:spPr/>
      <dgm:t>
        <a:bodyPr/>
        <a:lstStyle/>
        <a:p>
          <a:r>
            <a:rPr lang="en-GB" sz="1600" b="1" dirty="0" smtClean="0">
              <a:latin typeface="Arial" panose="020B0604020202020204" pitchFamily="34" charset="0"/>
              <a:cs typeface="Arial" panose="020B0604020202020204" pitchFamily="34" charset="0"/>
            </a:rPr>
            <a:t>Choices</a:t>
          </a:r>
          <a:endParaRPr lang="en-GB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121AE1-0271-457D-85EA-5FC727370F29}" type="parTrans" cxnId="{2DCBB66E-EAC1-471F-AC56-01D9571720B4}">
      <dgm:prSet/>
      <dgm:spPr/>
      <dgm:t>
        <a:bodyPr/>
        <a:lstStyle/>
        <a:p>
          <a:endParaRPr lang="en-GB"/>
        </a:p>
      </dgm:t>
    </dgm:pt>
    <dgm:pt modelId="{45E5E4B4-E0C7-485D-AFA8-3B9DAE21690C}" type="sibTrans" cxnId="{2DCBB66E-EAC1-471F-AC56-01D9571720B4}">
      <dgm:prSet/>
      <dgm:spPr/>
      <dgm:t>
        <a:bodyPr/>
        <a:lstStyle/>
        <a:p>
          <a:endParaRPr lang="en-GB"/>
        </a:p>
      </dgm:t>
    </dgm:pt>
    <dgm:pt modelId="{10BBD66E-9E1C-49D7-A523-665221F00B28}">
      <dgm:prSet custT="1"/>
      <dgm:spPr/>
      <dgm:t>
        <a:bodyPr/>
        <a:lstStyle/>
        <a:p>
          <a:r>
            <a:rPr lang="en-GB" sz="1200" b="1" dirty="0" smtClean="0">
              <a:latin typeface="Arial" panose="020B0604020202020204" pitchFamily="34" charset="0"/>
              <a:cs typeface="Arial" panose="020B0604020202020204" pitchFamily="34" charset="0"/>
            </a:rPr>
            <a:t>Confidentiality</a:t>
          </a:r>
          <a:endParaRPr lang="en-GB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4731E61-227A-44C3-9AEB-648F11180296}" type="parTrans" cxnId="{D20BFD46-D7A0-4C24-A01A-7B8E28EAE715}">
      <dgm:prSet/>
      <dgm:spPr/>
      <dgm:t>
        <a:bodyPr/>
        <a:lstStyle/>
        <a:p>
          <a:endParaRPr lang="en-GB"/>
        </a:p>
      </dgm:t>
    </dgm:pt>
    <dgm:pt modelId="{5F43043F-698D-4C04-8071-F58835B9AC5C}" type="sibTrans" cxnId="{D20BFD46-D7A0-4C24-A01A-7B8E28EAE715}">
      <dgm:prSet/>
      <dgm:spPr/>
      <dgm:t>
        <a:bodyPr/>
        <a:lstStyle/>
        <a:p>
          <a:endParaRPr lang="en-GB"/>
        </a:p>
      </dgm:t>
    </dgm:pt>
    <dgm:pt modelId="{02468CEB-A81C-4D29-BF66-DDC995C45FDC}">
      <dgm:prSet custT="1"/>
      <dgm:spPr/>
      <dgm:t>
        <a:bodyPr/>
        <a:lstStyle/>
        <a:p>
          <a:r>
            <a:rPr lang="en-GB" sz="1200" b="1" dirty="0" smtClean="0">
              <a:latin typeface="Arial" panose="020B0604020202020204" pitchFamily="34" charset="0"/>
              <a:cs typeface="Arial" panose="020B0604020202020204" pitchFamily="34" charset="0"/>
            </a:rPr>
            <a:t>Good communication</a:t>
          </a:r>
          <a:endParaRPr lang="en-GB" sz="12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C8C294-C2E7-4BDE-A8EF-12BB5C1BB75A}" type="parTrans" cxnId="{168CBF1A-80C0-4573-913E-CAFB7FF44546}">
      <dgm:prSet/>
      <dgm:spPr/>
      <dgm:t>
        <a:bodyPr/>
        <a:lstStyle/>
        <a:p>
          <a:endParaRPr lang="en-GB"/>
        </a:p>
      </dgm:t>
    </dgm:pt>
    <dgm:pt modelId="{EB69EA0C-0E9C-489B-A5A6-21B31361CC50}" type="sibTrans" cxnId="{168CBF1A-80C0-4573-913E-CAFB7FF44546}">
      <dgm:prSet/>
      <dgm:spPr/>
      <dgm:t>
        <a:bodyPr/>
        <a:lstStyle/>
        <a:p>
          <a:endParaRPr lang="en-GB"/>
        </a:p>
      </dgm:t>
    </dgm:pt>
    <dgm:pt modelId="{588700A1-0C76-4326-BF54-F619EC6359EE}">
      <dgm:prSet custT="1"/>
      <dgm:spPr/>
      <dgm:t>
        <a:bodyPr/>
        <a:lstStyle/>
        <a:p>
          <a:r>
            <a:rPr lang="en-GB" sz="1800" b="1" dirty="0" smtClean="0">
              <a:latin typeface="Arial" panose="020B0604020202020204" pitchFamily="34" charset="0"/>
              <a:cs typeface="Arial" panose="020B0604020202020204" pitchFamily="34" charset="0"/>
            </a:rPr>
            <a:t>Respect</a:t>
          </a:r>
          <a:endParaRPr lang="en-GB" sz="1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F4F86B8-67FA-4804-AF39-85AA88807A70}" type="parTrans" cxnId="{DD0E4D8E-C994-46DB-96E4-9864D82517FD}">
      <dgm:prSet/>
      <dgm:spPr/>
      <dgm:t>
        <a:bodyPr/>
        <a:lstStyle/>
        <a:p>
          <a:endParaRPr lang="en-GB"/>
        </a:p>
      </dgm:t>
    </dgm:pt>
    <dgm:pt modelId="{C61EAA67-082E-420E-92A9-F261DEC552EF}" type="sibTrans" cxnId="{DD0E4D8E-C994-46DB-96E4-9864D82517FD}">
      <dgm:prSet/>
      <dgm:spPr/>
      <dgm:t>
        <a:bodyPr/>
        <a:lstStyle/>
        <a:p>
          <a:endParaRPr lang="en-GB"/>
        </a:p>
      </dgm:t>
    </dgm:pt>
    <dgm:pt modelId="{734D580A-C8C2-4365-892D-EE241F605743}">
      <dgm:prSet custT="1"/>
      <dgm:spPr/>
      <dgm:t>
        <a:bodyPr/>
        <a:lstStyle/>
        <a:p>
          <a:r>
            <a:rPr lang="en-GB" sz="2000" b="1" dirty="0" smtClean="0">
              <a:latin typeface="Arial" panose="020B0604020202020204" pitchFamily="34" charset="0"/>
              <a:cs typeface="Arial" panose="020B0604020202020204" pitchFamily="34" charset="0"/>
            </a:rPr>
            <a:t>Dignity</a:t>
          </a:r>
          <a:endParaRPr lang="en-GB" sz="1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64A8C40-27F6-44B1-B849-755699527BA2}" type="parTrans" cxnId="{92D87436-8D93-47E7-86EA-9CC10BF8677B}">
      <dgm:prSet/>
      <dgm:spPr/>
      <dgm:t>
        <a:bodyPr/>
        <a:lstStyle/>
        <a:p>
          <a:endParaRPr lang="en-GB"/>
        </a:p>
      </dgm:t>
    </dgm:pt>
    <dgm:pt modelId="{1E5F5BAB-ABEA-48F4-8EFE-46B232BC0AEB}" type="sibTrans" cxnId="{92D87436-8D93-47E7-86EA-9CC10BF8677B}">
      <dgm:prSet/>
      <dgm:spPr/>
      <dgm:t>
        <a:bodyPr/>
        <a:lstStyle/>
        <a:p>
          <a:endParaRPr lang="en-GB"/>
        </a:p>
      </dgm:t>
    </dgm:pt>
    <dgm:pt modelId="{1FA53298-80F9-457C-B7C4-F07BE33CB202}">
      <dgm:prSet custT="1"/>
      <dgm:spPr/>
      <dgm:t>
        <a:bodyPr/>
        <a:lstStyle/>
        <a:p>
          <a:r>
            <a:rPr lang="en-GB" sz="1400" b="1" dirty="0" smtClean="0">
              <a:latin typeface="Arial" panose="020B0604020202020204" pitchFamily="34" charset="0"/>
              <a:cs typeface="Arial" panose="020B0604020202020204" pitchFamily="34" charset="0"/>
            </a:rPr>
            <a:t>Independence</a:t>
          </a:r>
          <a:endParaRPr lang="en-GB" sz="9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063E08C-5286-4D94-B7F1-0B086E44225F}" type="parTrans" cxnId="{C6EF2566-755F-4A0B-BE21-467A759CF516}">
      <dgm:prSet/>
      <dgm:spPr/>
      <dgm:t>
        <a:bodyPr/>
        <a:lstStyle/>
        <a:p>
          <a:endParaRPr lang="en-GB"/>
        </a:p>
      </dgm:t>
    </dgm:pt>
    <dgm:pt modelId="{EFBEEF0F-82AA-48F0-88E3-A2FC6208EEB3}" type="sibTrans" cxnId="{C6EF2566-755F-4A0B-BE21-467A759CF516}">
      <dgm:prSet/>
      <dgm:spPr/>
      <dgm:t>
        <a:bodyPr/>
        <a:lstStyle/>
        <a:p>
          <a:endParaRPr lang="en-GB"/>
        </a:p>
      </dgm:t>
    </dgm:pt>
    <dgm:pt modelId="{3F273998-5397-4B0D-8695-1B3F959795A3}" type="pres">
      <dgm:prSet presAssocID="{1E40B1E1-CDBA-4044-B3D5-13516400628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E3CB7A9-C46E-4556-A94A-223F2185ED01}" type="pres">
      <dgm:prSet presAssocID="{4649FDA6-F383-43AC-A520-CF327C589B7D}" presName="centerShape" presStyleLbl="node0" presStyleIdx="0" presStyleCnt="1" custScaleX="166631" custScaleY="129583"/>
      <dgm:spPr/>
      <dgm:t>
        <a:bodyPr/>
        <a:lstStyle/>
        <a:p>
          <a:endParaRPr lang="en-US"/>
        </a:p>
      </dgm:t>
    </dgm:pt>
    <dgm:pt modelId="{5EDCE11A-FD75-4130-BF56-D9CC0C4807D9}" type="pres">
      <dgm:prSet presAssocID="{7D9EF835-9B95-4F35-9224-7CD72D226564}" presName="Name9" presStyleLbl="parChTrans1D2" presStyleIdx="0" presStyleCnt="10"/>
      <dgm:spPr/>
      <dgm:t>
        <a:bodyPr/>
        <a:lstStyle/>
        <a:p>
          <a:endParaRPr lang="en-US"/>
        </a:p>
      </dgm:t>
    </dgm:pt>
    <dgm:pt modelId="{575FB186-F5F3-41B4-A1ED-7AAF54976309}" type="pres">
      <dgm:prSet presAssocID="{7D9EF835-9B95-4F35-9224-7CD72D226564}" presName="connTx" presStyleLbl="parChTrans1D2" presStyleIdx="0" presStyleCnt="10"/>
      <dgm:spPr/>
      <dgm:t>
        <a:bodyPr/>
        <a:lstStyle/>
        <a:p>
          <a:endParaRPr lang="en-US"/>
        </a:p>
      </dgm:t>
    </dgm:pt>
    <dgm:pt modelId="{6D82C612-9559-4537-9BAC-02E20BA6D74E}" type="pres">
      <dgm:prSet presAssocID="{9C1976CE-2B3B-4E9F-AD3D-297F8E1C7D3B}" presName="node" presStyleLbl="node1" presStyleIdx="0" presStyleCnt="10" custScaleX="136407" custScaleY="126492" custRadScaleRad="97923" custRadScaleInc="-527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F2EBFF8-828C-424C-9F1D-499B3D32B185}" type="pres">
      <dgm:prSet presAssocID="{E4F9A315-E6F2-4306-8291-96DFAD7BC309}" presName="Name9" presStyleLbl="parChTrans1D2" presStyleIdx="1" presStyleCnt="10"/>
      <dgm:spPr/>
      <dgm:t>
        <a:bodyPr/>
        <a:lstStyle/>
        <a:p>
          <a:endParaRPr lang="en-US"/>
        </a:p>
      </dgm:t>
    </dgm:pt>
    <dgm:pt modelId="{0B2E3D57-2661-4964-9B91-44F070D575A5}" type="pres">
      <dgm:prSet presAssocID="{E4F9A315-E6F2-4306-8291-96DFAD7BC309}" presName="connTx" presStyleLbl="parChTrans1D2" presStyleIdx="1" presStyleCnt="10"/>
      <dgm:spPr/>
      <dgm:t>
        <a:bodyPr/>
        <a:lstStyle/>
        <a:p>
          <a:endParaRPr lang="en-US"/>
        </a:p>
      </dgm:t>
    </dgm:pt>
    <dgm:pt modelId="{0C128974-B694-4EAF-88B5-7C982BC6C1D6}" type="pres">
      <dgm:prSet presAssocID="{AA5B8CE1-BD54-452F-A1C5-7569B3560DBB}" presName="node" presStyleLbl="node1" presStyleIdx="1" presStyleCnt="10" custScaleX="131450" custScaleY="124773" custRadScaleRad="126839" custRadScaleInc="2887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0433E2-0D3E-4C55-BE48-C7CCBC9AF256}" type="pres">
      <dgm:prSet presAssocID="{B9121AE1-0271-457D-85EA-5FC727370F29}" presName="Name9" presStyleLbl="parChTrans1D2" presStyleIdx="2" presStyleCnt="10"/>
      <dgm:spPr/>
      <dgm:t>
        <a:bodyPr/>
        <a:lstStyle/>
        <a:p>
          <a:endParaRPr lang="en-US"/>
        </a:p>
      </dgm:t>
    </dgm:pt>
    <dgm:pt modelId="{6DC33576-A8B8-4A15-9B73-C39499639F06}" type="pres">
      <dgm:prSet presAssocID="{B9121AE1-0271-457D-85EA-5FC727370F29}" presName="connTx" presStyleLbl="parChTrans1D2" presStyleIdx="2" presStyleCnt="10"/>
      <dgm:spPr/>
      <dgm:t>
        <a:bodyPr/>
        <a:lstStyle/>
        <a:p>
          <a:endParaRPr lang="en-US"/>
        </a:p>
      </dgm:t>
    </dgm:pt>
    <dgm:pt modelId="{0E5FF226-2612-4410-8329-52FD6CACA563}" type="pres">
      <dgm:prSet presAssocID="{7406EE36-D4E4-4108-A242-A9F7A4E78440}" presName="node" presStyleLbl="node1" presStyleIdx="2" presStyleCnt="10" custScaleX="123912" custScaleY="125269" custRadScaleRad="147123" custRadScaleInc="17381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9EDA864-755A-4780-B0F2-8CD55B2A9600}" type="pres">
      <dgm:prSet presAssocID="{74731E61-227A-44C3-9AEB-648F11180296}" presName="Name9" presStyleLbl="parChTrans1D2" presStyleIdx="3" presStyleCnt="10"/>
      <dgm:spPr/>
      <dgm:t>
        <a:bodyPr/>
        <a:lstStyle/>
        <a:p>
          <a:endParaRPr lang="en-US"/>
        </a:p>
      </dgm:t>
    </dgm:pt>
    <dgm:pt modelId="{FC22B142-EC27-48D4-BA9E-5FA1D64516E0}" type="pres">
      <dgm:prSet presAssocID="{74731E61-227A-44C3-9AEB-648F11180296}" presName="connTx" presStyleLbl="parChTrans1D2" presStyleIdx="3" presStyleCnt="10"/>
      <dgm:spPr/>
      <dgm:t>
        <a:bodyPr/>
        <a:lstStyle/>
        <a:p>
          <a:endParaRPr lang="en-US"/>
        </a:p>
      </dgm:t>
    </dgm:pt>
    <dgm:pt modelId="{9BB5896E-E14B-44E8-90A2-195806549A4C}" type="pres">
      <dgm:prSet presAssocID="{10BBD66E-9E1C-49D7-A523-665221F00B28}" presName="node" presStyleLbl="node1" presStyleIdx="3" presStyleCnt="10" custScaleX="142932" custScaleY="147149" custRadScaleRad="145606" custRadScaleInc="-1932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6F0A562-60ED-4FC7-A8EC-6F6C3391C0E6}" type="pres">
      <dgm:prSet presAssocID="{0DC8C294-C2E7-4BDE-A8EF-12BB5C1BB75A}" presName="Name9" presStyleLbl="parChTrans1D2" presStyleIdx="4" presStyleCnt="10"/>
      <dgm:spPr/>
      <dgm:t>
        <a:bodyPr/>
        <a:lstStyle/>
        <a:p>
          <a:endParaRPr lang="en-US"/>
        </a:p>
      </dgm:t>
    </dgm:pt>
    <dgm:pt modelId="{61109A89-D9D8-4C88-A606-FECDB4806741}" type="pres">
      <dgm:prSet presAssocID="{0DC8C294-C2E7-4BDE-A8EF-12BB5C1BB75A}" presName="connTx" presStyleLbl="parChTrans1D2" presStyleIdx="4" presStyleCnt="10"/>
      <dgm:spPr/>
      <dgm:t>
        <a:bodyPr/>
        <a:lstStyle/>
        <a:p>
          <a:endParaRPr lang="en-US"/>
        </a:p>
      </dgm:t>
    </dgm:pt>
    <dgm:pt modelId="{E9730809-2F49-4462-96D9-43F2656B5E3C}" type="pres">
      <dgm:prSet presAssocID="{02468CEB-A81C-4D29-BF66-DDC995C45FDC}" presName="node" presStyleLbl="node1" presStyleIdx="4" presStyleCnt="10" custScaleX="152916" custScaleY="162881" custRadScaleRad="119653" custRadScaleInc="-4358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9EFF177-02EB-48C7-A67C-B473DE759564}" type="pres">
      <dgm:prSet presAssocID="{6F4F86B8-67FA-4804-AF39-85AA88807A70}" presName="Name9" presStyleLbl="parChTrans1D2" presStyleIdx="5" presStyleCnt="10"/>
      <dgm:spPr/>
      <dgm:t>
        <a:bodyPr/>
        <a:lstStyle/>
        <a:p>
          <a:endParaRPr lang="en-US"/>
        </a:p>
      </dgm:t>
    </dgm:pt>
    <dgm:pt modelId="{F9F71AF8-B249-448B-8125-651756D982A6}" type="pres">
      <dgm:prSet presAssocID="{6F4F86B8-67FA-4804-AF39-85AA88807A70}" presName="connTx" presStyleLbl="parChTrans1D2" presStyleIdx="5" presStyleCnt="10"/>
      <dgm:spPr/>
      <dgm:t>
        <a:bodyPr/>
        <a:lstStyle/>
        <a:p>
          <a:endParaRPr lang="en-US"/>
        </a:p>
      </dgm:t>
    </dgm:pt>
    <dgm:pt modelId="{ED5EBC0F-7D33-427F-8C70-6C728B808752}" type="pres">
      <dgm:prSet presAssocID="{588700A1-0C76-4326-BF54-F619EC6359EE}" presName="node" presStyleLbl="node1" presStyleIdx="5" presStyleCnt="10" custScaleX="130271" custScaleY="123006" custRadScaleRad="100712" custRadScaleInc="636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19414BF-5732-4CE4-8AFE-E1AD821FC712}" type="pres">
      <dgm:prSet presAssocID="{764A8C40-27F6-44B1-B849-755699527BA2}" presName="Name9" presStyleLbl="parChTrans1D2" presStyleIdx="6" presStyleCnt="10"/>
      <dgm:spPr/>
      <dgm:t>
        <a:bodyPr/>
        <a:lstStyle/>
        <a:p>
          <a:endParaRPr lang="en-US"/>
        </a:p>
      </dgm:t>
    </dgm:pt>
    <dgm:pt modelId="{99A9C1C0-DBDF-4DB5-9EC9-107FC421B014}" type="pres">
      <dgm:prSet presAssocID="{764A8C40-27F6-44B1-B849-755699527BA2}" presName="connTx" presStyleLbl="parChTrans1D2" presStyleIdx="6" presStyleCnt="10"/>
      <dgm:spPr/>
      <dgm:t>
        <a:bodyPr/>
        <a:lstStyle/>
        <a:p>
          <a:endParaRPr lang="en-US"/>
        </a:p>
      </dgm:t>
    </dgm:pt>
    <dgm:pt modelId="{D0D87933-5B4F-46CE-AE1E-304F2962035E}" type="pres">
      <dgm:prSet presAssocID="{734D580A-C8C2-4365-892D-EE241F605743}" presName="node" presStyleLbl="node1" presStyleIdx="6" presStyleCnt="10" custScaleX="148487" custScaleY="130313" custRadScaleRad="134067" custRadScaleInc="5613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06521C-9CDC-4A41-A769-6E1E9BFC77BA}" type="pres">
      <dgm:prSet presAssocID="{E063E08C-5286-4D94-B7F1-0B086E44225F}" presName="Name9" presStyleLbl="parChTrans1D2" presStyleIdx="7" presStyleCnt="10"/>
      <dgm:spPr/>
      <dgm:t>
        <a:bodyPr/>
        <a:lstStyle/>
        <a:p>
          <a:endParaRPr lang="en-US"/>
        </a:p>
      </dgm:t>
    </dgm:pt>
    <dgm:pt modelId="{070F28DF-7B07-4B71-88BF-697B7CD0D674}" type="pres">
      <dgm:prSet presAssocID="{E063E08C-5286-4D94-B7F1-0B086E44225F}" presName="connTx" presStyleLbl="parChTrans1D2" presStyleIdx="7" presStyleCnt="10"/>
      <dgm:spPr/>
      <dgm:t>
        <a:bodyPr/>
        <a:lstStyle/>
        <a:p>
          <a:endParaRPr lang="en-US"/>
        </a:p>
      </dgm:t>
    </dgm:pt>
    <dgm:pt modelId="{3BAFB153-9E38-4B66-874F-20B4D9BBB262}" type="pres">
      <dgm:prSet presAssocID="{1FA53298-80F9-457C-B7C4-F07BE33CB202}" presName="node" presStyleLbl="node1" presStyleIdx="7" presStyleCnt="10" custScaleX="156587" custScaleY="143152" custRadScaleRad="144482" custRadScaleInc="2736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39AA757-501A-430A-8165-09CB0F3CE141}" type="pres">
      <dgm:prSet presAssocID="{F2DF234E-C69C-4BB2-87BF-A7D130B91704}" presName="Name9" presStyleLbl="parChTrans1D2" presStyleIdx="8" presStyleCnt="10"/>
      <dgm:spPr/>
      <dgm:t>
        <a:bodyPr/>
        <a:lstStyle/>
        <a:p>
          <a:endParaRPr lang="en-US"/>
        </a:p>
      </dgm:t>
    </dgm:pt>
    <dgm:pt modelId="{4AB7CA81-2002-46C5-8533-1BE7D7CB889F}" type="pres">
      <dgm:prSet presAssocID="{F2DF234E-C69C-4BB2-87BF-A7D130B91704}" presName="connTx" presStyleLbl="parChTrans1D2" presStyleIdx="8" presStyleCnt="10"/>
      <dgm:spPr/>
      <dgm:t>
        <a:bodyPr/>
        <a:lstStyle/>
        <a:p>
          <a:endParaRPr lang="en-US"/>
        </a:p>
      </dgm:t>
    </dgm:pt>
    <dgm:pt modelId="{290DC30E-9C2A-4699-A9E6-106371760B46}" type="pres">
      <dgm:prSet presAssocID="{8C862832-0CB6-45A6-812D-D14886F9A22B}" presName="node" presStyleLbl="node1" presStyleIdx="8" presStyleCnt="10" custScaleX="135873" custScaleY="126393" custRadScaleRad="150043" custRadScaleInc="-53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BFFBA65-FBD3-4D44-B107-63E037FEF75A}" type="pres">
      <dgm:prSet presAssocID="{45A45E93-D8A3-4712-AC86-06A73CF026FA}" presName="Name9" presStyleLbl="parChTrans1D2" presStyleIdx="9" presStyleCnt="10"/>
      <dgm:spPr/>
      <dgm:t>
        <a:bodyPr/>
        <a:lstStyle/>
        <a:p>
          <a:endParaRPr lang="en-US"/>
        </a:p>
      </dgm:t>
    </dgm:pt>
    <dgm:pt modelId="{B973464C-FEB8-4E75-8256-5416A4BBDD6F}" type="pres">
      <dgm:prSet presAssocID="{45A45E93-D8A3-4712-AC86-06A73CF026FA}" presName="connTx" presStyleLbl="parChTrans1D2" presStyleIdx="9" presStyleCnt="10"/>
      <dgm:spPr/>
      <dgm:t>
        <a:bodyPr/>
        <a:lstStyle/>
        <a:p>
          <a:endParaRPr lang="en-US"/>
        </a:p>
      </dgm:t>
    </dgm:pt>
    <dgm:pt modelId="{9FD6642A-27C9-47E1-8E2A-BA21568ECE24}" type="pres">
      <dgm:prSet presAssocID="{1300DECB-B3CC-433D-BE0B-24D6FC492E1B}" presName="node" presStyleLbl="node1" presStyleIdx="9" presStyleCnt="10" custScaleX="161348" custScaleY="147892" custRadScaleRad="122001" custRadScaleInc="-2476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2D87436-8D93-47E7-86EA-9CC10BF8677B}" srcId="{4649FDA6-F383-43AC-A520-CF327C589B7D}" destId="{734D580A-C8C2-4365-892D-EE241F605743}" srcOrd="6" destOrd="0" parTransId="{764A8C40-27F6-44B1-B849-755699527BA2}" sibTransId="{1E5F5BAB-ABEA-48F4-8EFE-46B232BC0AEB}"/>
    <dgm:cxn modelId="{C6EF2566-755F-4A0B-BE21-467A759CF516}" srcId="{4649FDA6-F383-43AC-A520-CF327C589B7D}" destId="{1FA53298-80F9-457C-B7C4-F07BE33CB202}" srcOrd="7" destOrd="0" parTransId="{E063E08C-5286-4D94-B7F1-0B086E44225F}" sibTransId="{EFBEEF0F-82AA-48F0-88E3-A2FC6208EEB3}"/>
    <dgm:cxn modelId="{864C6603-28BF-4EE8-9BDD-DEDC32882932}" type="presOf" srcId="{764A8C40-27F6-44B1-B849-755699527BA2}" destId="{719414BF-5732-4CE4-8AFE-E1AD821FC712}" srcOrd="0" destOrd="0" presId="urn:microsoft.com/office/officeart/2005/8/layout/radial1"/>
    <dgm:cxn modelId="{5D266CDA-9498-411B-90EC-6D3389983886}" type="presOf" srcId="{45A45E93-D8A3-4712-AC86-06A73CF026FA}" destId="{B973464C-FEB8-4E75-8256-5416A4BBDD6F}" srcOrd="1" destOrd="0" presId="urn:microsoft.com/office/officeart/2005/8/layout/radial1"/>
    <dgm:cxn modelId="{F404FF54-08A3-4E24-9E37-B5618DDF5E9A}" type="presOf" srcId="{734D580A-C8C2-4365-892D-EE241F605743}" destId="{D0D87933-5B4F-46CE-AE1E-304F2962035E}" srcOrd="0" destOrd="0" presId="urn:microsoft.com/office/officeart/2005/8/layout/radial1"/>
    <dgm:cxn modelId="{5B73BDB2-4EAC-41F2-B17E-C9DFBE9AE77B}" type="presOf" srcId="{588700A1-0C76-4326-BF54-F619EC6359EE}" destId="{ED5EBC0F-7D33-427F-8C70-6C728B808752}" srcOrd="0" destOrd="0" presId="urn:microsoft.com/office/officeart/2005/8/layout/radial1"/>
    <dgm:cxn modelId="{11D366AC-30EC-4E74-BF3B-8BB068BD5EEB}" type="presOf" srcId="{E4F9A315-E6F2-4306-8291-96DFAD7BC309}" destId="{0B2E3D57-2661-4964-9B91-44F070D575A5}" srcOrd="1" destOrd="0" presId="urn:microsoft.com/office/officeart/2005/8/layout/radial1"/>
    <dgm:cxn modelId="{00E2269A-7F45-4F02-88CC-BB16BA0E057F}" type="presOf" srcId="{45A45E93-D8A3-4712-AC86-06A73CF026FA}" destId="{0BFFBA65-FBD3-4D44-B107-63E037FEF75A}" srcOrd="0" destOrd="0" presId="urn:microsoft.com/office/officeart/2005/8/layout/radial1"/>
    <dgm:cxn modelId="{4542AFDE-881C-43F0-B36B-65DA1B57CF71}" type="presOf" srcId="{B9121AE1-0271-457D-85EA-5FC727370F29}" destId="{6DC33576-A8B8-4A15-9B73-C39499639F06}" srcOrd="1" destOrd="0" presId="urn:microsoft.com/office/officeart/2005/8/layout/radial1"/>
    <dgm:cxn modelId="{73C31D54-BD90-4CC5-BC4A-4C642E7C4CF3}" type="presOf" srcId="{4649FDA6-F383-43AC-A520-CF327C589B7D}" destId="{6E3CB7A9-C46E-4556-A94A-223F2185ED01}" srcOrd="0" destOrd="0" presId="urn:microsoft.com/office/officeart/2005/8/layout/radial1"/>
    <dgm:cxn modelId="{40BA08FF-3267-4461-B99F-A18A3CFA0A27}" srcId="{4649FDA6-F383-43AC-A520-CF327C589B7D}" destId="{1300DECB-B3CC-433D-BE0B-24D6FC492E1B}" srcOrd="9" destOrd="0" parTransId="{45A45E93-D8A3-4712-AC86-06A73CF026FA}" sibTransId="{53B1E8B1-71B8-4537-8F10-5D8EABA9074A}"/>
    <dgm:cxn modelId="{DD0E4D8E-C994-46DB-96E4-9864D82517FD}" srcId="{4649FDA6-F383-43AC-A520-CF327C589B7D}" destId="{588700A1-0C76-4326-BF54-F619EC6359EE}" srcOrd="5" destOrd="0" parTransId="{6F4F86B8-67FA-4804-AF39-85AA88807A70}" sibTransId="{C61EAA67-082E-420E-92A9-F261DEC552EF}"/>
    <dgm:cxn modelId="{03751BA7-25FE-48FC-8531-A3B8415303AB}" type="presOf" srcId="{AA5B8CE1-BD54-452F-A1C5-7569B3560DBB}" destId="{0C128974-B694-4EAF-88B5-7C982BC6C1D6}" srcOrd="0" destOrd="0" presId="urn:microsoft.com/office/officeart/2005/8/layout/radial1"/>
    <dgm:cxn modelId="{D9B2E043-9145-440D-9521-FF7143CC7013}" type="presOf" srcId="{E063E08C-5286-4D94-B7F1-0B086E44225F}" destId="{AE06521C-9CDC-4A41-A769-6E1E9BFC77BA}" srcOrd="0" destOrd="0" presId="urn:microsoft.com/office/officeart/2005/8/layout/radial1"/>
    <dgm:cxn modelId="{168CBF1A-80C0-4573-913E-CAFB7FF44546}" srcId="{4649FDA6-F383-43AC-A520-CF327C589B7D}" destId="{02468CEB-A81C-4D29-BF66-DDC995C45FDC}" srcOrd="4" destOrd="0" parTransId="{0DC8C294-C2E7-4BDE-A8EF-12BB5C1BB75A}" sibTransId="{EB69EA0C-0E9C-489B-A5A6-21B31361CC50}"/>
    <dgm:cxn modelId="{6D97D03A-0E52-4BEE-A3C7-15E5A389AC40}" srcId="{4649FDA6-F383-43AC-A520-CF327C589B7D}" destId="{8C862832-0CB6-45A6-812D-D14886F9A22B}" srcOrd="8" destOrd="0" parTransId="{F2DF234E-C69C-4BB2-87BF-A7D130B91704}" sibTransId="{EE4BE0C8-F3BC-47A2-B11D-1827C9D884D5}"/>
    <dgm:cxn modelId="{E42A1498-3A60-4F73-AF12-47ED5771E159}" srcId="{4649FDA6-F383-43AC-A520-CF327C589B7D}" destId="{AA5B8CE1-BD54-452F-A1C5-7569B3560DBB}" srcOrd="1" destOrd="0" parTransId="{E4F9A315-E6F2-4306-8291-96DFAD7BC309}" sibTransId="{7CEC64DE-F7B9-4B7D-8C77-1A48B1F8ACBA}"/>
    <dgm:cxn modelId="{492A70DC-DF06-48B3-BBF0-1827346BD4C3}" type="presOf" srcId="{764A8C40-27F6-44B1-B849-755699527BA2}" destId="{99A9C1C0-DBDF-4DB5-9EC9-107FC421B014}" srcOrd="1" destOrd="0" presId="urn:microsoft.com/office/officeart/2005/8/layout/radial1"/>
    <dgm:cxn modelId="{1A400049-9168-4525-9585-B0BDCC097106}" srcId="{4649FDA6-F383-43AC-A520-CF327C589B7D}" destId="{9C1976CE-2B3B-4E9F-AD3D-297F8E1C7D3B}" srcOrd="0" destOrd="0" parTransId="{7D9EF835-9B95-4F35-9224-7CD72D226564}" sibTransId="{FED42607-C8C2-417C-A8E5-BF9218310B0E}"/>
    <dgm:cxn modelId="{A8A0580B-1246-4EFE-9044-370082BF667E}" type="presOf" srcId="{E4F9A315-E6F2-4306-8291-96DFAD7BC309}" destId="{EF2EBFF8-828C-424C-9F1D-499B3D32B185}" srcOrd="0" destOrd="0" presId="urn:microsoft.com/office/officeart/2005/8/layout/radial1"/>
    <dgm:cxn modelId="{9730AA94-3461-47B8-AC08-0FC0604C0835}" type="presOf" srcId="{7406EE36-D4E4-4108-A242-A9F7A4E78440}" destId="{0E5FF226-2612-4410-8329-52FD6CACA563}" srcOrd="0" destOrd="0" presId="urn:microsoft.com/office/officeart/2005/8/layout/radial1"/>
    <dgm:cxn modelId="{A4B46B46-DC68-4B48-993E-46EAA2FD1010}" type="presOf" srcId="{0DC8C294-C2E7-4BDE-A8EF-12BB5C1BB75A}" destId="{36F0A562-60ED-4FC7-A8EC-6F6C3391C0E6}" srcOrd="0" destOrd="0" presId="urn:microsoft.com/office/officeart/2005/8/layout/radial1"/>
    <dgm:cxn modelId="{AF7431D6-F80F-4E22-A7A3-E9876DB12F36}" type="presOf" srcId="{7D9EF835-9B95-4F35-9224-7CD72D226564}" destId="{575FB186-F5F3-41B4-A1ED-7AAF54976309}" srcOrd="1" destOrd="0" presId="urn:microsoft.com/office/officeart/2005/8/layout/radial1"/>
    <dgm:cxn modelId="{74430239-95D7-4334-9372-7173072B92FF}" type="presOf" srcId="{6F4F86B8-67FA-4804-AF39-85AA88807A70}" destId="{F9F71AF8-B249-448B-8125-651756D982A6}" srcOrd="1" destOrd="0" presId="urn:microsoft.com/office/officeart/2005/8/layout/radial1"/>
    <dgm:cxn modelId="{9AEC949F-8B8D-4D57-AE50-FE366B1D30CA}" type="presOf" srcId="{74731E61-227A-44C3-9AEB-648F11180296}" destId="{FC22B142-EC27-48D4-BA9E-5FA1D64516E0}" srcOrd="1" destOrd="0" presId="urn:microsoft.com/office/officeart/2005/8/layout/radial1"/>
    <dgm:cxn modelId="{A2559152-C022-4CA1-B923-1A9D118F839B}" type="presOf" srcId="{F2DF234E-C69C-4BB2-87BF-A7D130B91704}" destId="{4AB7CA81-2002-46C5-8533-1BE7D7CB889F}" srcOrd="1" destOrd="0" presId="urn:microsoft.com/office/officeart/2005/8/layout/radial1"/>
    <dgm:cxn modelId="{2DCBB66E-EAC1-471F-AC56-01D9571720B4}" srcId="{4649FDA6-F383-43AC-A520-CF327C589B7D}" destId="{7406EE36-D4E4-4108-A242-A9F7A4E78440}" srcOrd="2" destOrd="0" parTransId="{B9121AE1-0271-457D-85EA-5FC727370F29}" sibTransId="{45E5E4B4-E0C7-485D-AFA8-3B9DAE21690C}"/>
    <dgm:cxn modelId="{D20BFD46-D7A0-4C24-A01A-7B8E28EAE715}" srcId="{4649FDA6-F383-43AC-A520-CF327C589B7D}" destId="{10BBD66E-9E1C-49D7-A523-665221F00B28}" srcOrd="3" destOrd="0" parTransId="{74731E61-227A-44C3-9AEB-648F11180296}" sibTransId="{5F43043F-698D-4C04-8071-F58835B9AC5C}"/>
    <dgm:cxn modelId="{F218EDA0-AB34-4787-8871-12AE8B1E944B}" type="presOf" srcId="{0DC8C294-C2E7-4BDE-A8EF-12BB5C1BB75A}" destId="{61109A89-D9D8-4C88-A606-FECDB4806741}" srcOrd="1" destOrd="0" presId="urn:microsoft.com/office/officeart/2005/8/layout/radial1"/>
    <dgm:cxn modelId="{4F1F8DC6-DD21-40BE-9ABC-30CF45EDAC85}" type="presOf" srcId="{10BBD66E-9E1C-49D7-A523-665221F00B28}" destId="{9BB5896E-E14B-44E8-90A2-195806549A4C}" srcOrd="0" destOrd="0" presId="urn:microsoft.com/office/officeart/2005/8/layout/radial1"/>
    <dgm:cxn modelId="{20E4F687-D3DC-4A8E-B7E1-9ABA0ED69366}" type="presOf" srcId="{F2DF234E-C69C-4BB2-87BF-A7D130B91704}" destId="{B39AA757-501A-430A-8165-09CB0F3CE141}" srcOrd="0" destOrd="0" presId="urn:microsoft.com/office/officeart/2005/8/layout/radial1"/>
    <dgm:cxn modelId="{FE61780B-8484-456A-8154-CECC0C3C406C}" type="presOf" srcId="{1E40B1E1-CDBA-4044-B3D5-135164006282}" destId="{3F273998-5397-4B0D-8695-1B3F959795A3}" srcOrd="0" destOrd="0" presId="urn:microsoft.com/office/officeart/2005/8/layout/radial1"/>
    <dgm:cxn modelId="{F1E1A0A5-091C-438E-9A82-F67EC53AF51F}" type="presOf" srcId="{8C862832-0CB6-45A6-812D-D14886F9A22B}" destId="{290DC30E-9C2A-4699-A9E6-106371760B46}" srcOrd="0" destOrd="0" presId="urn:microsoft.com/office/officeart/2005/8/layout/radial1"/>
    <dgm:cxn modelId="{FB9EB6FE-D180-4C1B-8E45-5CD701FDFCAD}" type="presOf" srcId="{02468CEB-A81C-4D29-BF66-DDC995C45FDC}" destId="{E9730809-2F49-4462-96D9-43F2656B5E3C}" srcOrd="0" destOrd="0" presId="urn:microsoft.com/office/officeart/2005/8/layout/radial1"/>
    <dgm:cxn modelId="{CC316B79-3936-43FB-B42C-B8905354080B}" srcId="{1E40B1E1-CDBA-4044-B3D5-135164006282}" destId="{4649FDA6-F383-43AC-A520-CF327C589B7D}" srcOrd="0" destOrd="0" parTransId="{F8E1B4EB-7371-482A-9628-30530EA94D60}" sibTransId="{C0C0EFAF-1A17-4021-8037-D26F4A95C919}"/>
    <dgm:cxn modelId="{6C8AE5A1-4C93-47EC-92B0-25088697DBA5}" type="presOf" srcId="{6F4F86B8-67FA-4804-AF39-85AA88807A70}" destId="{19EFF177-02EB-48C7-A67C-B473DE759564}" srcOrd="0" destOrd="0" presId="urn:microsoft.com/office/officeart/2005/8/layout/radial1"/>
    <dgm:cxn modelId="{FE2C10BD-70EF-4131-BB8F-26D1858B701F}" type="presOf" srcId="{1FA53298-80F9-457C-B7C4-F07BE33CB202}" destId="{3BAFB153-9E38-4B66-874F-20B4D9BBB262}" srcOrd="0" destOrd="0" presId="urn:microsoft.com/office/officeart/2005/8/layout/radial1"/>
    <dgm:cxn modelId="{602440C0-9FF1-417F-A27E-E6EDF4497D86}" type="presOf" srcId="{9C1976CE-2B3B-4E9F-AD3D-297F8E1C7D3B}" destId="{6D82C612-9559-4537-9BAC-02E20BA6D74E}" srcOrd="0" destOrd="0" presId="urn:microsoft.com/office/officeart/2005/8/layout/radial1"/>
    <dgm:cxn modelId="{4B08F214-6AC1-4DCC-B27D-E6F82B604F87}" type="presOf" srcId="{1300DECB-B3CC-433D-BE0B-24D6FC492E1B}" destId="{9FD6642A-27C9-47E1-8E2A-BA21568ECE24}" srcOrd="0" destOrd="0" presId="urn:microsoft.com/office/officeart/2005/8/layout/radial1"/>
    <dgm:cxn modelId="{F65BDCE8-5A67-42AB-B31E-599D8C27DF25}" type="presOf" srcId="{E063E08C-5286-4D94-B7F1-0B086E44225F}" destId="{070F28DF-7B07-4B71-88BF-697B7CD0D674}" srcOrd="1" destOrd="0" presId="urn:microsoft.com/office/officeart/2005/8/layout/radial1"/>
    <dgm:cxn modelId="{9C967424-449A-449A-97B9-7B394AA4D599}" type="presOf" srcId="{74731E61-227A-44C3-9AEB-648F11180296}" destId="{19EDA864-755A-4780-B0F2-8CD55B2A9600}" srcOrd="0" destOrd="0" presId="urn:microsoft.com/office/officeart/2005/8/layout/radial1"/>
    <dgm:cxn modelId="{3F3F24F7-27BC-41DB-9BA1-07ECBD122908}" type="presOf" srcId="{7D9EF835-9B95-4F35-9224-7CD72D226564}" destId="{5EDCE11A-FD75-4130-BF56-D9CC0C4807D9}" srcOrd="0" destOrd="0" presId="urn:microsoft.com/office/officeart/2005/8/layout/radial1"/>
    <dgm:cxn modelId="{6C04E9E8-ECBB-4220-BCDC-842757EF5008}" type="presOf" srcId="{B9121AE1-0271-457D-85EA-5FC727370F29}" destId="{3D0433E2-0D3E-4C55-BE48-C7CCBC9AF256}" srcOrd="0" destOrd="0" presId="urn:microsoft.com/office/officeart/2005/8/layout/radial1"/>
    <dgm:cxn modelId="{902736D7-D9A4-463B-9C60-D3DB2EFCFA8E}" type="presParOf" srcId="{3F273998-5397-4B0D-8695-1B3F959795A3}" destId="{6E3CB7A9-C46E-4556-A94A-223F2185ED01}" srcOrd="0" destOrd="0" presId="urn:microsoft.com/office/officeart/2005/8/layout/radial1"/>
    <dgm:cxn modelId="{EDAC9734-99D4-4DAC-A9E5-9C2258386776}" type="presParOf" srcId="{3F273998-5397-4B0D-8695-1B3F959795A3}" destId="{5EDCE11A-FD75-4130-BF56-D9CC0C4807D9}" srcOrd="1" destOrd="0" presId="urn:microsoft.com/office/officeart/2005/8/layout/radial1"/>
    <dgm:cxn modelId="{C5D2DBD4-F036-4B94-8AF9-8C4A0DD1EBE0}" type="presParOf" srcId="{5EDCE11A-FD75-4130-BF56-D9CC0C4807D9}" destId="{575FB186-F5F3-41B4-A1ED-7AAF54976309}" srcOrd="0" destOrd="0" presId="urn:microsoft.com/office/officeart/2005/8/layout/radial1"/>
    <dgm:cxn modelId="{3799C66D-0CDA-4142-A5AB-7F36D6518191}" type="presParOf" srcId="{3F273998-5397-4B0D-8695-1B3F959795A3}" destId="{6D82C612-9559-4537-9BAC-02E20BA6D74E}" srcOrd="2" destOrd="0" presId="urn:microsoft.com/office/officeart/2005/8/layout/radial1"/>
    <dgm:cxn modelId="{8FD2F931-A5B4-4611-AE51-3633EE2EEE70}" type="presParOf" srcId="{3F273998-5397-4B0D-8695-1B3F959795A3}" destId="{EF2EBFF8-828C-424C-9F1D-499B3D32B185}" srcOrd="3" destOrd="0" presId="urn:microsoft.com/office/officeart/2005/8/layout/radial1"/>
    <dgm:cxn modelId="{DCCF0766-4A2E-4AC9-BC21-A69A8EA76E69}" type="presParOf" srcId="{EF2EBFF8-828C-424C-9F1D-499B3D32B185}" destId="{0B2E3D57-2661-4964-9B91-44F070D575A5}" srcOrd="0" destOrd="0" presId="urn:microsoft.com/office/officeart/2005/8/layout/radial1"/>
    <dgm:cxn modelId="{CA824809-9DFA-4ED0-9E27-DC1FDE8E23F6}" type="presParOf" srcId="{3F273998-5397-4B0D-8695-1B3F959795A3}" destId="{0C128974-B694-4EAF-88B5-7C982BC6C1D6}" srcOrd="4" destOrd="0" presId="urn:microsoft.com/office/officeart/2005/8/layout/radial1"/>
    <dgm:cxn modelId="{B4A3E8DB-AE4B-4BBD-ACBD-2B3A62B600C3}" type="presParOf" srcId="{3F273998-5397-4B0D-8695-1B3F959795A3}" destId="{3D0433E2-0D3E-4C55-BE48-C7CCBC9AF256}" srcOrd="5" destOrd="0" presId="urn:microsoft.com/office/officeart/2005/8/layout/radial1"/>
    <dgm:cxn modelId="{85E6AE02-7A20-42AA-99EF-6071BAC8D9BB}" type="presParOf" srcId="{3D0433E2-0D3E-4C55-BE48-C7CCBC9AF256}" destId="{6DC33576-A8B8-4A15-9B73-C39499639F06}" srcOrd="0" destOrd="0" presId="urn:microsoft.com/office/officeart/2005/8/layout/radial1"/>
    <dgm:cxn modelId="{3D769A66-DDD5-4D55-BBDD-C225F03D074D}" type="presParOf" srcId="{3F273998-5397-4B0D-8695-1B3F959795A3}" destId="{0E5FF226-2612-4410-8329-52FD6CACA563}" srcOrd="6" destOrd="0" presId="urn:microsoft.com/office/officeart/2005/8/layout/radial1"/>
    <dgm:cxn modelId="{C2536905-11C9-4801-81D8-C52FBA0F16C1}" type="presParOf" srcId="{3F273998-5397-4B0D-8695-1B3F959795A3}" destId="{19EDA864-755A-4780-B0F2-8CD55B2A9600}" srcOrd="7" destOrd="0" presId="urn:microsoft.com/office/officeart/2005/8/layout/radial1"/>
    <dgm:cxn modelId="{BC553DC9-63E7-4AF0-BB12-FE4DED72E2C6}" type="presParOf" srcId="{19EDA864-755A-4780-B0F2-8CD55B2A9600}" destId="{FC22B142-EC27-48D4-BA9E-5FA1D64516E0}" srcOrd="0" destOrd="0" presId="urn:microsoft.com/office/officeart/2005/8/layout/radial1"/>
    <dgm:cxn modelId="{B4498E2C-5253-4C19-B975-66B821D93438}" type="presParOf" srcId="{3F273998-5397-4B0D-8695-1B3F959795A3}" destId="{9BB5896E-E14B-44E8-90A2-195806549A4C}" srcOrd="8" destOrd="0" presId="urn:microsoft.com/office/officeart/2005/8/layout/radial1"/>
    <dgm:cxn modelId="{D10E9DF0-2213-41C0-93E9-3063DC186F36}" type="presParOf" srcId="{3F273998-5397-4B0D-8695-1B3F959795A3}" destId="{36F0A562-60ED-4FC7-A8EC-6F6C3391C0E6}" srcOrd="9" destOrd="0" presId="urn:microsoft.com/office/officeart/2005/8/layout/radial1"/>
    <dgm:cxn modelId="{7F2AD328-3CC0-4ED2-B1B1-F785F8770869}" type="presParOf" srcId="{36F0A562-60ED-4FC7-A8EC-6F6C3391C0E6}" destId="{61109A89-D9D8-4C88-A606-FECDB4806741}" srcOrd="0" destOrd="0" presId="urn:microsoft.com/office/officeart/2005/8/layout/radial1"/>
    <dgm:cxn modelId="{F45B87D6-1777-4336-ABA1-65AAA58852EA}" type="presParOf" srcId="{3F273998-5397-4B0D-8695-1B3F959795A3}" destId="{E9730809-2F49-4462-96D9-43F2656B5E3C}" srcOrd="10" destOrd="0" presId="urn:microsoft.com/office/officeart/2005/8/layout/radial1"/>
    <dgm:cxn modelId="{EB7AD4BD-2F2E-4346-940B-93826F2EC422}" type="presParOf" srcId="{3F273998-5397-4B0D-8695-1B3F959795A3}" destId="{19EFF177-02EB-48C7-A67C-B473DE759564}" srcOrd="11" destOrd="0" presId="urn:microsoft.com/office/officeart/2005/8/layout/radial1"/>
    <dgm:cxn modelId="{1E68CB0F-1DE1-4F87-AED1-515B368F879D}" type="presParOf" srcId="{19EFF177-02EB-48C7-A67C-B473DE759564}" destId="{F9F71AF8-B249-448B-8125-651756D982A6}" srcOrd="0" destOrd="0" presId="urn:microsoft.com/office/officeart/2005/8/layout/radial1"/>
    <dgm:cxn modelId="{D262472D-B476-48BF-B25F-7F6241424909}" type="presParOf" srcId="{3F273998-5397-4B0D-8695-1B3F959795A3}" destId="{ED5EBC0F-7D33-427F-8C70-6C728B808752}" srcOrd="12" destOrd="0" presId="urn:microsoft.com/office/officeart/2005/8/layout/radial1"/>
    <dgm:cxn modelId="{93526EB0-B459-48FE-BD90-B3D12AF39197}" type="presParOf" srcId="{3F273998-5397-4B0D-8695-1B3F959795A3}" destId="{719414BF-5732-4CE4-8AFE-E1AD821FC712}" srcOrd="13" destOrd="0" presId="urn:microsoft.com/office/officeart/2005/8/layout/radial1"/>
    <dgm:cxn modelId="{48208613-A2CB-4AB7-9EFC-AA6A29EA7864}" type="presParOf" srcId="{719414BF-5732-4CE4-8AFE-E1AD821FC712}" destId="{99A9C1C0-DBDF-4DB5-9EC9-107FC421B014}" srcOrd="0" destOrd="0" presId="urn:microsoft.com/office/officeart/2005/8/layout/radial1"/>
    <dgm:cxn modelId="{52AF9F2B-EE40-40E4-8401-FCAF3EB43077}" type="presParOf" srcId="{3F273998-5397-4B0D-8695-1B3F959795A3}" destId="{D0D87933-5B4F-46CE-AE1E-304F2962035E}" srcOrd="14" destOrd="0" presId="urn:microsoft.com/office/officeart/2005/8/layout/radial1"/>
    <dgm:cxn modelId="{534CD2A2-450E-4BA1-82B3-2B82BD1CDFF4}" type="presParOf" srcId="{3F273998-5397-4B0D-8695-1B3F959795A3}" destId="{AE06521C-9CDC-4A41-A769-6E1E9BFC77BA}" srcOrd="15" destOrd="0" presId="urn:microsoft.com/office/officeart/2005/8/layout/radial1"/>
    <dgm:cxn modelId="{D15FB8C9-32DA-4CC7-AFF1-4226912157A4}" type="presParOf" srcId="{AE06521C-9CDC-4A41-A769-6E1E9BFC77BA}" destId="{070F28DF-7B07-4B71-88BF-697B7CD0D674}" srcOrd="0" destOrd="0" presId="urn:microsoft.com/office/officeart/2005/8/layout/radial1"/>
    <dgm:cxn modelId="{52F9194C-865D-4183-A0F3-269DEAEECF0C}" type="presParOf" srcId="{3F273998-5397-4B0D-8695-1B3F959795A3}" destId="{3BAFB153-9E38-4B66-874F-20B4D9BBB262}" srcOrd="16" destOrd="0" presId="urn:microsoft.com/office/officeart/2005/8/layout/radial1"/>
    <dgm:cxn modelId="{9BF76A9C-579D-4948-9E98-E9688C1BA99B}" type="presParOf" srcId="{3F273998-5397-4B0D-8695-1B3F959795A3}" destId="{B39AA757-501A-430A-8165-09CB0F3CE141}" srcOrd="17" destOrd="0" presId="urn:microsoft.com/office/officeart/2005/8/layout/radial1"/>
    <dgm:cxn modelId="{F8C546B6-774B-4966-B170-B904E74EB08E}" type="presParOf" srcId="{B39AA757-501A-430A-8165-09CB0F3CE141}" destId="{4AB7CA81-2002-46C5-8533-1BE7D7CB889F}" srcOrd="0" destOrd="0" presId="urn:microsoft.com/office/officeart/2005/8/layout/radial1"/>
    <dgm:cxn modelId="{885AE117-3490-486D-AC9C-922645B5FDBF}" type="presParOf" srcId="{3F273998-5397-4B0D-8695-1B3F959795A3}" destId="{290DC30E-9C2A-4699-A9E6-106371760B46}" srcOrd="18" destOrd="0" presId="urn:microsoft.com/office/officeart/2005/8/layout/radial1"/>
    <dgm:cxn modelId="{BD979D2D-5BB0-4550-9F31-6B1779ED8D76}" type="presParOf" srcId="{3F273998-5397-4B0D-8695-1B3F959795A3}" destId="{0BFFBA65-FBD3-4D44-B107-63E037FEF75A}" srcOrd="19" destOrd="0" presId="urn:microsoft.com/office/officeart/2005/8/layout/radial1"/>
    <dgm:cxn modelId="{02AC031B-602F-48F8-8DE2-E3396E00828F}" type="presParOf" srcId="{0BFFBA65-FBD3-4D44-B107-63E037FEF75A}" destId="{B973464C-FEB8-4E75-8256-5416A4BBDD6F}" srcOrd="0" destOrd="0" presId="urn:microsoft.com/office/officeart/2005/8/layout/radial1"/>
    <dgm:cxn modelId="{19B0FD00-2DDB-433F-B3B5-D381F0449C4F}" type="presParOf" srcId="{3F273998-5397-4B0D-8695-1B3F959795A3}" destId="{9FD6642A-27C9-47E1-8E2A-BA21568ECE24}" srcOrd="20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3CB7A9-C46E-4556-A94A-223F2185ED01}">
      <dsp:nvSpPr>
        <dsp:cNvPr id="0" name=""/>
        <dsp:cNvSpPr/>
      </dsp:nvSpPr>
      <dsp:spPr>
        <a:xfrm>
          <a:off x="3216445" y="2233659"/>
          <a:ext cx="1873472" cy="1456933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7145" tIns="17145" rIns="17145" bIns="17145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700" kern="1200" dirty="0" smtClean="0"/>
            <a:t>Key Values </a:t>
          </a:r>
          <a:endParaRPr lang="en-GB" sz="2700" kern="1200" dirty="0"/>
        </a:p>
      </dsp:txBody>
      <dsp:txXfrm>
        <a:off x="3490809" y="2447022"/>
        <a:ext cx="1324744" cy="1030207"/>
      </dsp:txXfrm>
    </dsp:sp>
    <dsp:sp modelId="{5EDCE11A-FD75-4130-BF56-D9CC0C4807D9}">
      <dsp:nvSpPr>
        <dsp:cNvPr id="0" name=""/>
        <dsp:cNvSpPr/>
      </dsp:nvSpPr>
      <dsp:spPr>
        <a:xfrm rot="16143041">
          <a:off x="3694245" y="1781901"/>
          <a:ext cx="879166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879166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4111849" y="1772218"/>
        <a:ext cx="43958" cy="43958"/>
      </dsp:txXfrm>
    </dsp:sp>
    <dsp:sp modelId="{6D82C612-9559-4537-9BAC-02E20BA6D74E}">
      <dsp:nvSpPr>
        <dsp:cNvPr id="0" name=""/>
        <dsp:cNvSpPr/>
      </dsp:nvSpPr>
      <dsp:spPr>
        <a:xfrm>
          <a:off x="3347935" y="-67422"/>
          <a:ext cx="1533657" cy="1422180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Individuality</a:t>
          </a:r>
          <a:r>
            <a:rPr lang="en-GB" sz="1400" b="1" kern="1200" dirty="0" smtClean="0"/>
            <a:t> </a:t>
          </a:r>
          <a:endParaRPr lang="en-GB" sz="1400" b="1" kern="1200" dirty="0"/>
        </a:p>
      </dsp:txBody>
      <dsp:txXfrm>
        <a:off x="3572534" y="140851"/>
        <a:ext cx="1084459" cy="1005634"/>
      </dsp:txXfrm>
    </dsp:sp>
    <dsp:sp modelId="{EF2EBFF8-828C-424C-9F1D-499B3D32B185}">
      <dsp:nvSpPr>
        <dsp:cNvPr id="0" name=""/>
        <dsp:cNvSpPr/>
      </dsp:nvSpPr>
      <dsp:spPr>
        <a:xfrm rot="18671872">
          <a:off x="4426662" y="1788513"/>
          <a:ext cx="1486197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486197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132606" y="1763654"/>
        <a:ext cx="74309" cy="74309"/>
      </dsp:txXfrm>
    </dsp:sp>
    <dsp:sp modelId="{0C128974-B694-4EAF-88B5-7C982BC6C1D6}">
      <dsp:nvSpPr>
        <dsp:cNvPr id="0" name=""/>
        <dsp:cNvSpPr/>
      </dsp:nvSpPr>
      <dsp:spPr>
        <a:xfrm>
          <a:off x="5392506" y="750"/>
          <a:ext cx="1477924" cy="1402853"/>
        </a:xfrm>
        <a:prstGeom prst="ellipse">
          <a:avLst/>
        </a:prstGeom>
        <a:solidFill>
          <a:schemeClr val="accent3">
            <a:hueOff val="1291623"/>
            <a:satOff val="-4127"/>
            <a:lumOff val="-1046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Rights</a:t>
          </a:r>
          <a:endParaRPr lang="en-GB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608943" y="206193"/>
        <a:ext cx="1045050" cy="991967"/>
      </dsp:txXfrm>
    </dsp:sp>
    <dsp:sp modelId="{3D0433E2-0D3E-4C55-BE48-C7CCBC9AF256}">
      <dsp:nvSpPr>
        <dsp:cNvPr id="0" name=""/>
        <dsp:cNvSpPr/>
      </dsp:nvSpPr>
      <dsp:spPr>
        <a:xfrm rot="20707715">
          <a:off x="5008350" y="2474522"/>
          <a:ext cx="1869529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869529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896377" y="2440079"/>
        <a:ext cx="93476" cy="93476"/>
      </dsp:txXfrm>
    </dsp:sp>
    <dsp:sp modelId="{0E5FF226-2612-4410-8329-52FD6CACA563}">
      <dsp:nvSpPr>
        <dsp:cNvPr id="0" name=""/>
        <dsp:cNvSpPr/>
      </dsp:nvSpPr>
      <dsp:spPr>
        <a:xfrm>
          <a:off x="6823714" y="1363788"/>
          <a:ext cx="1393172" cy="1408429"/>
        </a:xfrm>
        <a:prstGeom prst="ellipse">
          <a:avLst/>
        </a:prstGeom>
        <a:solidFill>
          <a:schemeClr val="accent3">
            <a:hueOff val="2583246"/>
            <a:satOff val="-8254"/>
            <a:lumOff val="-2092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6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Choices</a:t>
          </a:r>
          <a:endParaRPr lang="en-GB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027739" y="1570048"/>
        <a:ext cx="985122" cy="995909"/>
      </dsp:txXfrm>
    </dsp:sp>
    <dsp:sp modelId="{19EDA864-755A-4780-B0F2-8CD55B2A9600}">
      <dsp:nvSpPr>
        <dsp:cNvPr id="0" name=""/>
        <dsp:cNvSpPr/>
      </dsp:nvSpPr>
      <dsp:spPr>
        <a:xfrm rot="887820">
          <a:off x="5012573" y="3396461"/>
          <a:ext cx="1662790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662790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802399" y="3367187"/>
        <a:ext cx="83139" cy="83139"/>
      </dsp:txXfrm>
    </dsp:sp>
    <dsp:sp modelId="{9BB5896E-E14B-44E8-90A2-195806549A4C}">
      <dsp:nvSpPr>
        <dsp:cNvPr id="0" name=""/>
        <dsp:cNvSpPr/>
      </dsp:nvSpPr>
      <dsp:spPr>
        <a:xfrm>
          <a:off x="6622580" y="2999466"/>
          <a:ext cx="1607019" cy="1654432"/>
        </a:xfrm>
        <a:prstGeom prst="ellipse">
          <a:avLst/>
        </a:prstGeom>
        <a:solidFill>
          <a:schemeClr val="accent3">
            <a:hueOff val="3874869"/>
            <a:satOff val="-12382"/>
            <a:lumOff val="-3137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Confidentiality</a:t>
          </a:r>
          <a:endParaRPr lang="en-GB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857922" y="3241752"/>
        <a:ext cx="1136335" cy="1169860"/>
      </dsp:txXfrm>
    </dsp:sp>
    <dsp:sp modelId="{36F0A562-60ED-4FC7-A8EC-6F6C3391C0E6}">
      <dsp:nvSpPr>
        <dsp:cNvPr id="0" name=""/>
        <dsp:cNvSpPr/>
      </dsp:nvSpPr>
      <dsp:spPr>
        <a:xfrm rot="2755314">
          <a:off x="4545601" y="3935543"/>
          <a:ext cx="1124144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124144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>
        <a:off x="5079570" y="3919736"/>
        <a:ext cx="56207" cy="56207"/>
      </dsp:txXfrm>
    </dsp:sp>
    <dsp:sp modelId="{E9730809-2F49-4462-96D9-43F2656B5E3C}">
      <dsp:nvSpPr>
        <dsp:cNvPr id="0" name=""/>
        <dsp:cNvSpPr/>
      </dsp:nvSpPr>
      <dsp:spPr>
        <a:xfrm>
          <a:off x="5256222" y="4073345"/>
          <a:ext cx="1719271" cy="1831310"/>
        </a:xfrm>
        <a:prstGeom prst="ellipse">
          <a:avLst/>
        </a:prstGeom>
        <a:solidFill>
          <a:schemeClr val="accent3">
            <a:hueOff val="5166492"/>
            <a:satOff val="-16509"/>
            <a:lumOff val="-4183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2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Good communication</a:t>
          </a:r>
          <a:endParaRPr lang="en-GB" sz="1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508003" y="4341534"/>
        <a:ext cx="1215709" cy="1294932"/>
      </dsp:txXfrm>
    </dsp:sp>
    <dsp:sp modelId="{19EFF177-02EB-48C7-A67C-B473DE759564}">
      <dsp:nvSpPr>
        <dsp:cNvPr id="0" name=""/>
        <dsp:cNvSpPr/>
      </dsp:nvSpPr>
      <dsp:spPr>
        <a:xfrm rot="5406918">
          <a:off x="3676760" y="4152297"/>
          <a:ext cx="948003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948003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4127061" y="4140892"/>
        <a:ext cx="47400" cy="47400"/>
      </dsp:txXfrm>
    </dsp:sp>
    <dsp:sp modelId="{ED5EBC0F-7D33-427F-8C70-6C728B808752}">
      <dsp:nvSpPr>
        <dsp:cNvPr id="0" name=""/>
        <dsp:cNvSpPr/>
      </dsp:nvSpPr>
      <dsp:spPr>
        <a:xfrm>
          <a:off x="3416082" y="4638592"/>
          <a:ext cx="1464668" cy="1382986"/>
        </a:xfrm>
        <a:prstGeom prst="ellipse">
          <a:avLst/>
        </a:prstGeom>
        <a:solidFill>
          <a:schemeClr val="accent3">
            <a:hueOff val="6458115"/>
            <a:satOff val="-20636"/>
            <a:lumOff val="-5229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8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Respect</a:t>
          </a:r>
          <a:endParaRPr lang="en-GB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630578" y="4841126"/>
        <a:ext cx="1035676" cy="977918"/>
      </dsp:txXfrm>
    </dsp:sp>
    <dsp:sp modelId="{719414BF-5732-4CE4-8AFE-E1AD821FC712}">
      <dsp:nvSpPr>
        <dsp:cNvPr id="0" name=""/>
        <dsp:cNvSpPr/>
      </dsp:nvSpPr>
      <dsp:spPr>
        <a:xfrm rot="8166301">
          <a:off x="2207736" y="4063039"/>
          <a:ext cx="1576893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576893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956761" y="4035913"/>
        <a:ext cx="78844" cy="78844"/>
      </dsp:txXfrm>
    </dsp:sp>
    <dsp:sp modelId="{D0D87933-5B4F-46CE-AE1E-304F2962035E}">
      <dsp:nvSpPr>
        <dsp:cNvPr id="0" name=""/>
        <dsp:cNvSpPr/>
      </dsp:nvSpPr>
      <dsp:spPr>
        <a:xfrm>
          <a:off x="1030751" y="4430665"/>
          <a:ext cx="1669475" cy="1465140"/>
        </a:xfrm>
        <a:prstGeom prst="ellipse">
          <a:avLst/>
        </a:prstGeom>
        <a:solidFill>
          <a:schemeClr val="accent3">
            <a:hueOff val="7749738"/>
            <a:satOff val="-24763"/>
            <a:lumOff val="-6275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Dignity</a:t>
          </a:r>
          <a:endParaRPr lang="en-GB" sz="1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275240" y="4645230"/>
        <a:ext cx="1180497" cy="1036010"/>
      </dsp:txXfrm>
    </dsp:sp>
    <dsp:sp modelId="{AE06521C-9CDC-4A41-A769-6E1E9BFC77BA}">
      <dsp:nvSpPr>
        <dsp:cNvPr id="0" name=""/>
        <dsp:cNvSpPr/>
      </dsp:nvSpPr>
      <dsp:spPr>
        <a:xfrm rot="10001753">
          <a:off x="1711477" y="3341997"/>
          <a:ext cx="1566504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566504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455567" y="3315131"/>
        <a:ext cx="78325" cy="78325"/>
      </dsp:txXfrm>
    </dsp:sp>
    <dsp:sp modelId="{3BAFB153-9E38-4B66-874F-20B4D9BBB262}">
      <dsp:nvSpPr>
        <dsp:cNvPr id="0" name=""/>
        <dsp:cNvSpPr/>
      </dsp:nvSpPr>
      <dsp:spPr>
        <a:xfrm>
          <a:off x="0" y="2931311"/>
          <a:ext cx="1760545" cy="1609492"/>
        </a:xfrm>
        <a:prstGeom prst="ellipse">
          <a:avLst/>
        </a:prstGeom>
        <a:solidFill>
          <a:schemeClr val="accent3">
            <a:hueOff val="9041362"/>
            <a:satOff val="-28891"/>
            <a:lumOff val="-7320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b="1" kern="1200" dirty="0" smtClean="0">
              <a:latin typeface="Arial" panose="020B0604020202020204" pitchFamily="34" charset="0"/>
              <a:cs typeface="Arial" panose="020B0604020202020204" pitchFamily="34" charset="0"/>
            </a:rPr>
            <a:t>Independence</a:t>
          </a:r>
          <a:endParaRPr lang="en-GB" sz="9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7826" y="3167016"/>
        <a:ext cx="1244893" cy="1138082"/>
      </dsp:txXfrm>
    </dsp:sp>
    <dsp:sp modelId="{B39AA757-501A-430A-8165-09CB0F3CE141}">
      <dsp:nvSpPr>
        <dsp:cNvPr id="0" name=""/>
        <dsp:cNvSpPr/>
      </dsp:nvSpPr>
      <dsp:spPr>
        <a:xfrm rot="11874244">
          <a:off x="1448176" y="2380516"/>
          <a:ext cx="1885604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885604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2343839" y="2345672"/>
        <a:ext cx="94280" cy="94280"/>
      </dsp:txXfrm>
    </dsp:sp>
    <dsp:sp modelId="{290DC30E-9C2A-4699-A9E6-106371760B46}">
      <dsp:nvSpPr>
        <dsp:cNvPr id="0" name=""/>
        <dsp:cNvSpPr/>
      </dsp:nvSpPr>
      <dsp:spPr>
        <a:xfrm>
          <a:off x="8458" y="1159328"/>
          <a:ext cx="1527653" cy="1421067"/>
        </a:xfrm>
        <a:prstGeom prst="ellipse">
          <a:avLst/>
        </a:prstGeom>
        <a:solidFill>
          <a:schemeClr val="accent3">
            <a:hueOff val="10332984"/>
            <a:satOff val="-33018"/>
            <a:lumOff val="-8366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kern="1200" smtClean="0">
              <a:latin typeface="Arial" panose="020B0604020202020204" pitchFamily="34" charset="0"/>
              <a:cs typeface="Arial" panose="020B0604020202020204" pitchFamily="34" charset="0"/>
            </a:rPr>
            <a:t>Privacy</a:t>
          </a:r>
          <a:endParaRPr lang="en-GB" sz="22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32178" y="1367438"/>
        <a:ext cx="1080213" cy="1004847"/>
      </dsp:txXfrm>
    </dsp:sp>
    <dsp:sp modelId="{0BFFBA65-FBD3-4D44-B107-63E037FEF75A}">
      <dsp:nvSpPr>
        <dsp:cNvPr id="0" name=""/>
        <dsp:cNvSpPr/>
      </dsp:nvSpPr>
      <dsp:spPr>
        <a:xfrm rot="13719529">
          <a:off x="2648484" y="1907444"/>
          <a:ext cx="1175218" cy="24591"/>
        </a:xfrm>
        <a:custGeom>
          <a:avLst/>
          <a:gdLst/>
          <a:ahLst/>
          <a:cxnLst/>
          <a:rect l="0" t="0" r="0" b="0"/>
          <a:pathLst>
            <a:path>
              <a:moveTo>
                <a:pt x="0" y="12295"/>
              </a:moveTo>
              <a:lnTo>
                <a:pt x="1175218" y="12295"/>
              </a:lnTo>
            </a:path>
          </a:pathLst>
        </a:custGeom>
        <a:noFill/>
        <a:ln w="55000" cap="flat" cmpd="thickThin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500" kern="1200"/>
        </a:p>
      </dsp:txBody>
      <dsp:txXfrm rot="10800000">
        <a:off x="3206713" y="1890359"/>
        <a:ext cx="58760" cy="58760"/>
      </dsp:txXfrm>
    </dsp:sp>
    <dsp:sp modelId="{9FD6642A-27C9-47E1-8E2A-BA21568ECE24}">
      <dsp:nvSpPr>
        <dsp:cNvPr id="0" name=""/>
        <dsp:cNvSpPr/>
      </dsp:nvSpPr>
      <dsp:spPr>
        <a:xfrm>
          <a:off x="1371533" y="0"/>
          <a:ext cx="1814074" cy="1662785"/>
        </a:xfrm>
        <a:prstGeom prst="ellipse">
          <a:avLst/>
        </a:prstGeom>
        <a:solidFill>
          <a:schemeClr val="accent3">
            <a:hueOff val="11624607"/>
            <a:satOff val="-37145"/>
            <a:lumOff val="-9412"/>
            <a:alphaOff val="0"/>
          </a:schemeClr>
        </a:solidFill>
        <a:ln w="635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000" b="1" kern="1200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rPr>
            <a:t>All values represent person centred care</a:t>
          </a:r>
          <a:endParaRPr lang="en-GB" sz="2000" b="1" kern="1200" dirty="0">
            <a:solidFill>
              <a:schemeClr val="bg1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637198" y="243509"/>
        <a:ext cx="1282744" cy="11757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640F55-67A8-4311-9E77-2440D8B722A5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5B4EBB-FD11-4B3A-95A4-46EDA6CCF5C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4995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8713460E-0E05-499F-8080-42F77CA575A4}" type="datetimeFigureOut">
              <a:rPr lang="en-GB" smtClean="0"/>
              <a:t>19/10/2015</a:t>
            </a:fld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592CDA8-BBFC-4991-BB49-EE3D60525A06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City and Guilds</a:t>
            </a:r>
            <a:r>
              <a:rPr lang="en-GB" dirty="0" smtClean="0"/>
              <a:t> </a:t>
            </a:r>
            <a:r>
              <a:rPr lang="en-GB" dirty="0" smtClean="0"/>
              <a:t>Level 1 Award in preparing to work in Adult Social Care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3789040"/>
            <a:ext cx="7772400" cy="1199704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Sam Dawson</a:t>
            </a:r>
          </a:p>
          <a:p>
            <a:r>
              <a:rPr lang="en-GB" dirty="0" smtClean="0"/>
              <a:t>Course Tutor</a:t>
            </a:r>
          </a:p>
          <a:p>
            <a:r>
              <a:rPr lang="en-GB" dirty="0" smtClean="0"/>
              <a:t>19</a:t>
            </a:r>
            <a:r>
              <a:rPr lang="en-GB" dirty="0" smtClean="0"/>
              <a:t>/10/2015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2358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Key values in Adult Social Care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4980554"/>
              </p:ext>
            </p:extLst>
          </p:nvPr>
        </p:nvGraphicFramePr>
        <p:xfrm>
          <a:off x="395536" y="764704"/>
          <a:ext cx="8229600" cy="59046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577709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E3CB7A9-C46E-4556-A94A-223F2185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>
                                            <p:graphicEl>
                                              <a:dgm id="{6E3CB7A9-C46E-4556-A94A-223F2185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>
                                            <p:graphicEl>
                                              <a:dgm id="{6E3CB7A9-C46E-4556-A94A-223F2185ED0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>
                                            <p:graphicEl>
                                              <a:dgm id="{6E3CB7A9-C46E-4556-A94A-223F2185ED0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EDCE11A-FD75-4130-BF56-D9CC0C480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>
                                            <p:graphicEl>
                                              <a:dgm id="{5EDCE11A-FD75-4130-BF56-D9CC0C480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graphicEl>
                                              <a:dgm id="{5EDCE11A-FD75-4130-BF56-D9CC0C4807D9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">
                                            <p:graphicEl>
                                              <a:dgm id="{5EDCE11A-FD75-4130-BF56-D9CC0C4807D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D82C612-9559-4537-9BAC-02E20BA6D7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>
                                            <p:graphicEl>
                                              <a:dgm id="{6D82C612-9559-4537-9BAC-02E20BA6D7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>
                                            <p:graphicEl>
                                              <a:dgm id="{6D82C612-9559-4537-9BAC-02E20BA6D74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>
                                            <p:graphicEl>
                                              <a:dgm id="{6D82C612-9559-4537-9BAC-02E20BA6D74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F2EBFF8-828C-424C-9F1D-499B3D32B1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graphicEl>
                                              <a:dgm id="{EF2EBFF8-828C-424C-9F1D-499B3D32B1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">
                                            <p:graphicEl>
                                              <a:dgm id="{EF2EBFF8-828C-424C-9F1D-499B3D32B1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4">
                                            <p:graphicEl>
                                              <a:dgm id="{EF2EBFF8-828C-424C-9F1D-499B3D32B1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128974-B694-4EAF-88B5-7C982BC6C1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graphicEl>
                                              <a:dgm id="{0C128974-B694-4EAF-88B5-7C982BC6C1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graphicEl>
                                              <a:dgm id="{0C128974-B694-4EAF-88B5-7C982BC6C1D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graphicEl>
                                              <a:dgm id="{0C128974-B694-4EAF-88B5-7C982BC6C1D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D0433E2-0D3E-4C55-BE48-C7CCBC9AF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">
                                            <p:graphicEl>
                                              <a:dgm id="{3D0433E2-0D3E-4C55-BE48-C7CCBC9AF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">
                                            <p:graphicEl>
                                              <a:dgm id="{3D0433E2-0D3E-4C55-BE48-C7CCBC9AF25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">
                                            <p:graphicEl>
                                              <a:dgm id="{3D0433E2-0D3E-4C55-BE48-C7CCBC9AF25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E5FF226-2612-4410-8329-52FD6CACA5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>
                                            <p:graphicEl>
                                              <a:dgm id="{0E5FF226-2612-4410-8329-52FD6CACA5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>
                                            <p:graphicEl>
                                              <a:dgm id="{0E5FF226-2612-4410-8329-52FD6CACA56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4">
                                            <p:graphicEl>
                                              <a:dgm id="{0E5FF226-2612-4410-8329-52FD6CACA56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EDA864-755A-4780-B0F2-8CD55B2A9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4">
                                            <p:graphicEl>
                                              <a:dgm id="{19EDA864-755A-4780-B0F2-8CD55B2A9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">
                                            <p:graphicEl>
                                              <a:dgm id="{19EDA864-755A-4780-B0F2-8CD55B2A96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4">
                                            <p:graphicEl>
                                              <a:dgm id="{19EDA864-755A-4780-B0F2-8CD55B2A96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BB5896E-E14B-44E8-90A2-195806549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">
                                            <p:graphicEl>
                                              <a:dgm id="{9BB5896E-E14B-44E8-90A2-195806549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">
                                            <p:graphicEl>
                                              <a:dgm id="{9BB5896E-E14B-44E8-90A2-195806549A4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">
                                            <p:graphicEl>
                                              <a:dgm id="{9BB5896E-E14B-44E8-90A2-195806549A4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6F0A562-60ED-4FC7-A8EC-6F6C3391C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4">
                                            <p:graphicEl>
                                              <a:dgm id="{36F0A562-60ED-4FC7-A8EC-6F6C3391C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4">
                                            <p:graphicEl>
                                              <a:dgm id="{36F0A562-60ED-4FC7-A8EC-6F6C3391C0E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4">
                                            <p:graphicEl>
                                              <a:dgm id="{36F0A562-60ED-4FC7-A8EC-6F6C3391C0E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9730809-2F49-4462-96D9-43F2656B5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4">
                                            <p:graphicEl>
                                              <a:dgm id="{E9730809-2F49-4462-96D9-43F2656B5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4">
                                            <p:graphicEl>
                                              <a:dgm id="{E9730809-2F49-4462-96D9-43F2656B5E3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4">
                                            <p:graphicEl>
                                              <a:dgm id="{E9730809-2F49-4462-96D9-43F2656B5E3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9EFF177-02EB-48C7-A67C-B473DE759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4">
                                            <p:graphicEl>
                                              <a:dgm id="{19EFF177-02EB-48C7-A67C-B473DE759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4">
                                            <p:graphicEl>
                                              <a:dgm id="{19EFF177-02EB-48C7-A67C-B473DE75956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4">
                                            <p:graphicEl>
                                              <a:dgm id="{19EFF177-02EB-48C7-A67C-B473DE75956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D5EBC0F-7D33-427F-8C70-6C728B8087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4">
                                            <p:graphicEl>
                                              <a:dgm id="{ED5EBC0F-7D33-427F-8C70-6C728B8087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4">
                                            <p:graphicEl>
                                              <a:dgm id="{ED5EBC0F-7D33-427F-8C70-6C728B80875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4">
                                            <p:graphicEl>
                                              <a:dgm id="{ED5EBC0F-7D33-427F-8C70-6C728B80875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719414BF-5732-4CE4-8AFE-E1AD821FC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4">
                                            <p:graphicEl>
                                              <a:dgm id="{719414BF-5732-4CE4-8AFE-E1AD821FC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4">
                                            <p:graphicEl>
                                              <a:dgm id="{719414BF-5732-4CE4-8AFE-E1AD821FC71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4">
                                            <p:graphicEl>
                                              <a:dgm id="{719414BF-5732-4CE4-8AFE-E1AD821FC71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0D87933-5B4F-46CE-AE1E-304F29620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4">
                                            <p:graphicEl>
                                              <a:dgm id="{D0D87933-5B4F-46CE-AE1E-304F29620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4">
                                            <p:graphicEl>
                                              <a:dgm id="{D0D87933-5B4F-46CE-AE1E-304F2962035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4">
                                            <p:graphicEl>
                                              <a:dgm id="{D0D87933-5B4F-46CE-AE1E-304F2962035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E06521C-9CDC-4A41-A769-6E1E9BFC7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4">
                                            <p:graphicEl>
                                              <a:dgm id="{AE06521C-9CDC-4A41-A769-6E1E9BFC7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4">
                                            <p:graphicEl>
                                              <a:dgm id="{AE06521C-9CDC-4A41-A769-6E1E9BFC77B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">
                                            <p:graphicEl>
                                              <a:dgm id="{AE06521C-9CDC-4A41-A769-6E1E9BFC77B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BAFB153-9E38-4B66-874F-20B4D9BB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4">
                                            <p:graphicEl>
                                              <a:dgm id="{3BAFB153-9E38-4B66-874F-20B4D9BB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4">
                                            <p:graphicEl>
                                              <a:dgm id="{3BAFB153-9E38-4B66-874F-20B4D9BBB262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4">
                                            <p:graphicEl>
                                              <a:dgm id="{3BAFB153-9E38-4B66-874F-20B4D9BBB26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39AA757-501A-430A-8165-09CB0F3CE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500" fill="hold"/>
                                        <p:tgtEl>
                                          <p:spTgt spid="4">
                                            <p:graphicEl>
                                              <a:dgm id="{B39AA757-501A-430A-8165-09CB0F3CE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500" fill="hold"/>
                                        <p:tgtEl>
                                          <p:spTgt spid="4">
                                            <p:graphicEl>
                                              <a:dgm id="{B39AA757-501A-430A-8165-09CB0F3CE1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8" dur="500"/>
                                        <p:tgtEl>
                                          <p:spTgt spid="4">
                                            <p:graphicEl>
                                              <a:dgm id="{B39AA757-501A-430A-8165-09CB0F3CE14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90DC30E-9C2A-4699-A9E6-106371760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4">
                                            <p:graphicEl>
                                              <a:dgm id="{290DC30E-9C2A-4699-A9E6-106371760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4">
                                            <p:graphicEl>
                                              <a:dgm id="{290DC30E-9C2A-4699-A9E6-106371760B4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4">
                                            <p:graphicEl>
                                              <a:dgm id="{290DC30E-9C2A-4699-A9E6-106371760B4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FFBA65-FBD3-4D44-B107-63E037FE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4">
                                            <p:graphicEl>
                                              <a:dgm id="{0BFFBA65-FBD3-4D44-B107-63E037FE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4">
                                            <p:graphicEl>
                                              <a:dgm id="{0BFFBA65-FBD3-4D44-B107-63E037FEF75A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4">
                                            <p:graphicEl>
                                              <a:dgm id="{0BFFBA65-FBD3-4D44-B107-63E037FEF75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FD6642A-27C9-47E1-8E2A-BA21568EC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4">
                                            <p:graphicEl>
                                              <a:dgm id="{9FD6642A-27C9-47E1-8E2A-BA21568EC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4">
                                            <p:graphicEl>
                                              <a:dgm id="{9FD6642A-27C9-47E1-8E2A-BA21568ECE2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4">
                                            <p:graphicEl>
                                              <a:dgm id="{9FD6642A-27C9-47E1-8E2A-BA21568ECE2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Sub>
          <a:bldDgm bld="one"/>
        </p:bldSub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dirty="0"/>
              <a:t>Paramount importance to the delivery of high quality support to vulnerable adults.</a:t>
            </a:r>
          </a:p>
          <a:p>
            <a:r>
              <a:rPr lang="en-GB" altLang="en-US" dirty="0"/>
              <a:t>Encourage respect and trust with service users.</a:t>
            </a:r>
          </a:p>
          <a:p>
            <a:r>
              <a:rPr lang="en-GB" altLang="en-US" dirty="0"/>
              <a:t>Good practice.</a:t>
            </a:r>
          </a:p>
          <a:p>
            <a:r>
              <a:rPr lang="en-GB" altLang="en-US" dirty="0"/>
              <a:t>Ensures quality of life.</a:t>
            </a:r>
          </a:p>
          <a:p>
            <a:r>
              <a:rPr lang="en-GB" altLang="en-US" dirty="0"/>
              <a:t>Treating people as you would want to be treated yourself.</a:t>
            </a:r>
          </a:p>
          <a:p>
            <a:pPr marL="109728" indent="0">
              <a:buNone/>
            </a:pPr>
            <a:endParaRPr lang="en-GB" dirty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Importance of promoting values and principles</a:t>
            </a:r>
          </a:p>
        </p:txBody>
      </p:sp>
    </p:spTree>
    <p:extLst>
      <p:ext uri="{BB962C8B-B14F-4D97-AF65-F5344CB8AC3E}">
        <p14:creationId xmlns:p14="http://schemas.microsoft.com/office/powerpoint/2010/main" val="37137523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altLang="en-US" dirty="0"/>
              <a:t>Observe work place culture.</a:t>
            </a:r>
          </a:p>
          <a:p>
            <a:pPr>
              <a:lnSpc>
                <a:spcPct val="150000"/>
              </a:lnSpc>
            </a:pPr>
            <a:r>
              <a:rPr lang="en-GB" altLang="en-US" dirty="0"/>
              <a:t>Values clarification exercise.</a:t>
            </a:r>
          </a:p>
          <a:p>
            <a:pPr>
              <a:lnSpc>
                <a:spcPct val="150000"/>
              </a:lnSpc>
            </a:pPr>
            <a:r>
              <a:rPr lang="en-GB" altLang="en-US" dirty="0"/>
              <a:t>Improving practice.</a:t>
            </a:r>
          </a:p>
          <a:p>
            <a:pPr>
              <a:lnSpc>
                <a:spcPct val="150000"/>
              </a:lnSpc>
            </a:pPr>
            <a:r>
              <a:rPr lang="en-GB" altLang="en-US" dirty="0"/>
              <a:t>Creative practice</a:t>
            </a:r>
          </a:p>
          <a:p>
            <a:pPr>
              <a:lnSpc>
                <a:spcPct val="150000"/>
              </a:lnSpc>
            </a:pPr>
            <a:r>
              <a:rPr lang="en-GB" altLang="en-US" dirty="0"/>
              <a:t>What we do has the service user at the centre.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 dirty="0"/>
              <a:t>How we ensure Adult Social Care staff practice within the values and principles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594464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25963"/>
          </a:xfrm>
        </p:spPr>
        <p:txBody>
          <a:bodyPr/>
          <a:lstStyle/>
          <a:p>
            <a:r>
              <a:rPr lang="en-GB" altLang="en-US" dirty="0"/>
              <a:t>Values and principles are diverse.  Different professional backgrounds working in Social Care.</a:t>
            </a:r>
          </a:p>
          <a:p>
            <a:r>
              <a:rPr lang="en-GB" altLang="en-US" dirty="0"/>
              <a:t>Individual histories</a:t>
            </a:r>
          </a:p>
          <a:p>
            <a:r>
              <a:rPr lang="en-GB" altLang="en-US" dirty="0"/>
              <a:t>Needs.</a:t>
            </a:r>
          </a:p>
          <a:p>
            <a:r>
              <a:rPr lang="en-GB" altLang="en-US" dirty="0"/>
              <a:t>Wishes.</a:t>
            </a:r>
          </a:p>
          <a:p>
            <a:r>
              <a:rPr lang="en-GB" altLang="en-US" dirty="0"/>
              <a:t>Likes and dislikes.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Conflict arising from values and principles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124446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altLang="en-US" dirty="0"/>
              <a:t>Department of Health (2010) A vision for Adult Social Care: Capable communities and active citizens.  London: Department of Health.</a:t>
            </a:r>
          </a:p>
          <a:p>
            <a:r>
              <a:rPr lang="en-GB" altLang="en-US" dirty="0"/>
              <a:t>Skills for Care (2013) Introduction to the seven common core principles to support dignity in adult social care.  Leeds: Skills for Care.</a:t>
            </a:r>
          </a:p>
          <a:p>
            <a:r>
              <a:rPr lang="en-GB" altLang="en-US" dirty="0"/>
              <a:t>Social Care Institute for Excellence (2005) Developing Social Care: Values and Principles.  London: SCIE.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References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637758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To start Unit </a:t>
            </a:r>
            <a:r>
              <a:rPr lang="en-GB" dirty="0" smtClean="0"/>
              <a:t>129- </a:t>
            </a:r>
            <a:r>
              <a:rPr lang="en-GB" dirty="0" smtClean="0"/>
              <a:t>Introduction to the values and principles of Adult Social Care.</a:t>
            </a:r>
          </a:p>
          <a:p>
            <a:endParaRPr lang="en-GB" dirty="0" smtClean="0"/>
          </a:p>
          <a:p>
            <a:r>
              <a:rPr lang="en-GB" dirty="0" smtClean="0"/>
              <a:t>Recap on previous lesson.</a:t>
            </a:r>
          </a:p>
          <a:p>
            <a:endParaRPr lang="en-GB" dirty="0"/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To start to explore the key values and principles of Adult Social Care and promoting those values and principles.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To explore own values and beliefs and conflict that may arise. </a:t>
            </a:r>
          </a:p>
          <a:p>
            <a:endParaRPr lang="en-GB" dirty="0" smtClean="0"/>
          </a:p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Aims of the lesson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846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have we looked at so far in unit 128</a:t>
            </a:r>
          </a:p>
          <a:p>
            <a:endParaRPr lang="en-GB" dirty="0"/>
          </a:p>
          <a:p>
            <a:r>
              <a:rPr lang="en-GB" dirty="0" smtClean="0"/>
              <a:t>In groups design an outline of week 1 and week 2 to present to the class.</a:t>
            </a:r>
          </a:p>
          <a:p>
            <a:endParaRPr lang="en-GB" dirty="0"/>
          </a:p>
          <a:p>
            <a:r>
              <a:rPr lang="en-GB" dirty="0" smtClean="0"/>
              <a:t>20 minutes to do this.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Recap on </a:t>
            </a:r>
            <a:r>
              <a:rPr lang="en-GB" smtClean="0"/>
              <a:t>previous lesson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513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95536" y="1772816"/>
            <a:ext cx="8229600" cy="452596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2400" dirty="0"/>
              <a:t>Develop awareness of the values and principles of Adult Social Care.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Reasons for upholding and promoting key principles.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Diversity.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Benefits to both staff and users of services.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Using personal histories together with likes, dislikes, needs and wishes of individuals.</a:t>
            </a:r>
          </a:p>
          <a:p>
            <a:pPr>
              <a:lnSpc>
                <a:spcPct val="90000"/>
              </a:lnSpc>
            </a:pPr>
            <a:r>
              <a:rPr lang="en-GB" altLang="en-US" sz="2400" dirty="0"/>
              <a:t>Supporting choice and quality of experience within the setting.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GB" altLang="en-US" sz="3600" dirty="0"/>
              <a:t>Unit </a:t>
            </a:r>
            <a:r>
              <a:rPr lang="en-GB" altLang="en-US" sz="3600" dirty="0"/>
              <a:t>1</a:t>
            </a:r>
            <a:r>
              <a:rPr lang="en-GB" altLang="en-US" sz="3600" dirty="0" smtClean="0"/>
              <a:t>29 </a:t>
            </a:r>
            <a:r>
              <a:rPr lang="en-GB" altLang="en-US" sz="3600" dirty="0"/>
              <a:t>– Introduction to the values and principles of Adult Social Care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126188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12223902"/>
              </p:ext>
            </p:extLst>
          </p:nvPr>
        </p:nvGraphicFramePr>
        <p:xfrm>
          <a:off x="457200" y="1481138"/>
          <a:ext cx="8229600" cy="4973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448"/>
                <a:gridCol w="3168352"/>
                <a:gridCol w="792088"/>
                <a:gridCol w="3322712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Learning outcomes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GB" dirty="0" smtClean="0"/>
                        <a:t>Assessment criteria</a:t>
                      </a:r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lang="en-GB" sz="1600" dirty="0" smtClean="0"/>
                        <a:t>1</a:t>
                      </a:r>
                      <a:endParaRPr lang="en-GB" sz="1600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GB" sz="1600" dirty="0" smtClean="0"/>
                        <a:t>Know the values and principles of Adult Social Care.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1.1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Identify key values and principles of Adult Social Care.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1.2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Outline why Adult Social Care Workers need to promote these values at all times.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1.3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Identify areas where own values and principles</a:t>
                      </a:r>
                      <a:r>
                        <a:rPr lang="en-GB" sz="1600" baseline="0" dirty="0" smtClean="0"/>
                        <a:t> may conflict with those of Adult Social Care.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Know the importance of diversity within Adult Social Care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2.1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Outline why it is important to support and respect diversity and different cultures and values.</a:t>
                      </a:r>
                      <a:endParaRPr lang="en-GB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2.2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600" dirty="0" smtClean="0"/>
                        <a:t>Outline the importance of finding out an individual’s history, needs, wishes, likes and dislikes.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Learning outcomes of Unit 2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81331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GB" altLang="en-US" dirty="0"/>
              <a:t>Fundamental norms, rules or values that represent what is desirable and positive to individuals or groups in certain situations.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Sets of beliefs or views that people hold about what is right or wrong.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Reflects a person’s sense of what is good or bad</a:t>
            </a:r>
          </a:p>
          <a:p>
            <a:pPr>
              <a:lnSpc>
                <a:spcPct val="90000"/>
              </a:lnSpc>
            </a:pPr>
            <a:r>
              <a:rPr lang="en-GB" altLang="en-US" dirty="0"/>
              <a:t>Values have a strong influence upon people’s attitudes and behaviours.</a:t>
            </a:r>
          </a:p>
          <a:p>
            <a:pPr>
              <a:lnSpc>
                <a:spcPct val="90000"/>
              </a:lnSpc>
              <a:buFont typeface="Georgia" pitchFamily="18" charset="0"/>
              <a:buNone/>
            </a:pPr>
            <a:r>
              <a:rPr lang="en-GB" altLang="en-US" dirty="0"/>
              <a:t>                                                          </a:t>
            </a:r>
          </a:p>
          <a:p>
            <a:pPr>
              <a:lnSpc>
                <a:spcPct val="90000"/>
              </a:lnSpc>
              <a:buFont typeface="Georgia" pitchFamily="18" charset="0"/>
              <a:buNone/>
            </a:pPr>
            <a:r>
              <a:rPr lang="en-GB" altLang="en-US" dirty="0"/>
              <a:t>                                          </a:t>
            </a:r>
            <a:r>
              <a:rPr lang="en-GB" altLang="en-US" dirty="0" smtClean="0"/>
              <a:t>Skills </a:t>
            </a:r>
            <a:r>
              <a:rPr lang="en-GB" altLang="en-US" dirty="0"/>
              <a:t>for Care 2013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Values and principles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240993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 groups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What do you think are the principles of Adult Social Care?</a:t>
            </a:r>
          </a:p>
          <a:p>
            <a:pPr marL="109728" indent="0">
              <a:buNone/>
            </a:pPr>
            <a:endParaRPr lang="en-GB" dirty="0" smtClean="0"/>
          </a:p>
          <a:p>
            <a:r>
              <a:rPr lang="en-GB" dirty="0" smtClean="0"/>
              <a:t>What do you think the values are?</a:t>
            </a: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Activity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271120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en-US" b="1" dirty="0"/>
              <a:t>Prevention</a:t>
            </a:r>
            <a:r>
              <a:rPr lang="en-GB" altLang="en-US" dirty="0"/>
              <a:t> – Helping people to retain and regain independence.</a:t>
            </a:r>
          </a:p>
          <a:p>
            <a:r>
              <a:rPr lang="en-GB" altLang="en-US" b="1" dirty="0"/>
              <a:t>Personalisation</a:t>
            </a:r>
            <a:r>
              <a:rPr lang="en-GB" altLang="en-US" dirty="0"/>
              <a:t> – Giving people more choices with personal budgets and/or information.</a:t>
            </a:r>
          </a:p>
          <a:p>
            <a:r>
              <a:rPr lang="en-GB" altLang="en-US" b="1" dirty="0"/>
              <a:t>Partnership</a:t>
            </a:r>
            <a:r>
              <a:rPr lang="en-GB" altLang="en-US" dirty="0"/>
              <a:t> – Individuals, communities, voluntary and private sectors, NHS and Councils.</a:t>
            </a:r>
          </a:p>
          <a:p>
            <a:r>
              <a:rPr lang="en-GB" altLang="en-US" b="1" dirty="0"/>
              <a:t>Plurality</a:t>
            </a:r>
            <a:r>
              <a:rPr lang="en-GB" altLang="en-US" dirty="0"/>
              <a:t> – People’s needs are matched by diverse service provision</a:t>
            </a:r>
          </a:p>
          <a:p>
            <a:pPr marL="109728" indent="0">
              <a:buNone/>
            </a:pPr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Principles of Adult Social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32377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accent3"/>
              </a:buClr>
              <a:buFont typeface="Georgia"/>
              <a:buChar char="•"/>
              <a:defRPr/>
            </a:pPr>
            <a:r>
              <a:rPr lang="en-GB" b="1" dirty="0"/>
              <a:t>Protection</a:t>
            </a:r>
            <a:r>
              <a:rPr lang="en-GB" dirty="0"/>
              <a:t> – Safeguards around risk, abuse or neglect.</a:t>
            </a:r>
          </a:p>
          <a:p>
            <a:pPr>
              <a:buClr>
                <a:schemeClr val="accent3"/>
              </a:buClr>
              <a:buFont typeface="Georgia"/>
              <a:buChar char="•"/>
              <a:defRPr/>
            </a:pPr>
            <a:r>
              <a:rPr lang="en-GB" b="1" dirty="0"/>
              <a:t>Productivity</a:t>
            </a:r>
            <a:r>
              <a:rPr lang="en-GB" dirty="0"/>
              <a:t> – Innovation to deliver high quality of care and support services.</a:t>
            </a:r>
          </a:p>
          <a:p>
            <a:pPr>
              <a:buClr>
                <a:schemeClr val="accent3"/>
              </a:buClr>
              <a:buFont typeface="Georgia"/>
              <a:buChar char="•"/>
              <a:defRPr/>
            </a:pPr>
            <a:r>
              <a:rPr lang="en-GB" b="1" dirty="0"/>
              <a:t>People</a:t>
            </a:r>
            <a:r>
              <a:rPr lang="en-GB" dirty="0"/>
              <a:t> – Drawing on a workforce who can provide care and support with skill, compassion and imagination and who are given the support and freedom to do so.</a:t>
            </a:r>
          </a:p>
          <a:p>
            <a:pPr marL="109728" indent="0">
              <a:buClr>
                <a:schemeClr val="accent3"/>
              </a:buClr>
              <a:buNone/>
              <a:defRPr/>
            </a:pPr>
            <a:endParaRPr lang="en-GB" dirty="0"/>
          </a:p>
          <a:p>
            <a:pPr marL="0" indent="0" algn="r">
              <a:buClr>
                <a:schemeClr val="accent3"/>
              </a:buClr>
              <a:buNone/>
              <a:defRPr/>
            </a:pPr>
            <a:r>
              <a:rPr lang="en-GB" dirty="0"/>
              <a:t>Department of Health (2010)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/>
              <a:t>Principles of Adult Social Care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29776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411</TotalTime>
  <Words>707</Words>
  <Application>Microsoft Office PowerPoint</Application>
  <PresentationFormat>On-screen Show (4:3)</PresentationFormat>
  <Paragraphs>101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Concourse</vt:lpstr>
      <vt:lpstr>City and Guilds Level 1 Award in preparing to work in Adult Social Care</vt:lpstr>
      <vt:lpstr>Aims of the lesson</vt:lpstr>
      <vt:lpstr>Recap on previous lesson</vt:lpstr>
      <vt:lpstr>Unit 129 – Introduction to the values and principles of Adult Social Care</vt:lpstr>
      <vt:lpstr>Learning outcomes of Unit 2</vt:lpstr>
      <vt:lpstr>Values and principles</vt:lpstr>
      <vt:lpstr>Activity</vt:lpstr>
      <vt:lpstr>Principles of Adult Social Care</vt:lpstr>
      <vt:lpstr>Principles of Adult Social Care</vt:lpstr>
      <vt:lpstr>Key values in Adult Social Care</vt:lpstr>
      <vt:lpstr>Importance of promoting values and principles</vt:lpstr>
      <vt:lpstr>How we ensure Adult Social Care staff practice within the values and principles</vt:lpstr>
      <vt:lpstr>Conflict arising from values and principles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BTEC Level 1 Award in preparing to work in Adult Social Care</dc:title>
  <dc:creator>Sam Dawson</dc:creator>
  <cp:lastModifiedBy>admin, infra.tjh</cp:lastModifiedBy>
  <cp:revision>28</cp:revision>
  <cp:lastPrinted>2015-10-19T13:39:04Z</cp:lastPrinted>
  <dcterms:created xsi:type="dcterms:W3CDTF">2014-04-19T08:45:16Z</dcterms:created>
  <dcterms:modified xsi:type="dcterms:W3CDTF">2015-10-19T13:39:10Z</dcterms:modified>
</cp:coreProperties>
</file>