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93" r:id="rId4"/>
    <p:sldId id="285" r:id="rId5"/>
    <p:sldId id="291" r:id="rId6"/>
    <p:sldId id="289" r:id="rId7"/>
    <p:sldId id="29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60"/>
  </p:normalViewPr>
  <p:slideViewPr>
    <p:cSldViewPr>
      <p:cViewPr varScale="1">
        <p:scale>
          <a:sx n="104" d="100"/>
          <a:sy n="104" d="100"/>
        </p:scale>
        <p:origin x="60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City and Guilds </a:t>
            </a:r>
            <a:r>
              <a:rPr lang="en-GB" dirty="0" smtClean="0"/>
              <a:t>Level 1 Award in preparing to work in Adult Social Care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789040"/>
            <a:ext cx="7772400" cy="119970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Sam Dawson</a:t>
            </a:r>
          </a:p>
          <a:p>
            <a:r>
              <a:rPr lang="en-GB" dirty="0" smtClean="0"/>
              <a:t>Course Tutor</a:t>
            </a:r>
          </a:p>
          <a:p>
            <a:r>
              <a:rPr lang="en-GB" dirty="0" smtClean="0"/>
              <a:t>14</a:t>
            </a:r>
            <a:r>
              <a:rPr lang="en-GB" dirty="0" smtClean="0"/>
              <a:t>/12/2015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2358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Guest speaker – </a:t>
            </a:r>
            <a:r>
              <a:rPr lang="en-GB" dirty="0" smtClean="0"/>
              <a:t>Allison Wood – Mental Health.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To continue Unit 4- Awareness of communication in Adult Social Care.</a:t>
            </a:r>
          </a:p>
          <a:p>
            <a:pPr marL="109728" indent="0">
              <a:buNone/>
            </a:pPr>
            <a:endParaRPr lang="en-GB" dirty="0"/>
          </a:p>
          <a:p>
            <a:r>
              <a:rPr lang="en-GB" dirty="0" smtClean="0"/>
              <a:t>To explore the importance of record keeping in Adult Social Care.</a:t>
            </a:r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of the lesson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463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Allison Wood</a:t>
            </a:r>
            <a:r>
              <a:rPr lang="en-GB" dirty="0" smtClean="0"/>
              <a:t>.</a:t>
            </a:r>
            <a:endParaRPr lang="en-GB" dirty="0" smtClean="0"/>
          </a:p>
          <a:p>
            <a:endParaRPr lang="en-GB" dirty="0"/>
          </a:p>
          <a:p>
            <a:r>
              <a:rPr lang="en-GB" smtClean="0"/>
              <a:t>Mental Health</a:t>
            </a:r>
            <a:r>
              <a:rPr lang="en-GB" smtClean="0"/>
              <a:t>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Guest speaker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0174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r>
              <a:rPr lang="en-GB" dirty="0" smtClean="0"/>
              <a:t>Records are kept to make sure people are supported safely and consistently.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This is in the way they said they would like to be supported.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Record keeping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067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Helps to improve accountability.</a:t>
            </a:r>
          </a:p>
          <a:p>
            <a:r>
              <a:rPr lang="en-GB" dirty="0" smtClean="0"/>
              <a:t>Shows how decisions relating to care were made.</a:t>
            </a:r>
          </a:p>
          <a:p>
            <a:r>
              <a:rPr lang="en-GB" dirty="0" smtClean="0"/>
              <a:t>Supports the delivery of services.</a:t>
            </a:r>
          </a:p>
          <a:p>
            <a:r>
              <a:rPr lang="en-GB" dirty="0" smtClean="0"/>
              <a:t>Supports effective clinical judgements and decisions.</a:t>
            </a:r>
          </a:p>
          <a:p>
            <a:r>
              <a:rPr lang="en-GB" dirty="0" smtClean="0"/>
              <a:t>Supports and promotes communication.</a:t>
            </a:r>
          </a:p>
          <a:p>
            <a:r>
              <a:rPr lang="en-GB" dirty="0" smtClean="0"/>
              <a:t>Documentary evidence.</a:t>
            </a:r>
          </a:p>
          <a:p>
            <a:r>
              <a:rPr lang="en-GB" dirty="0" smtClean="0"/>
              <a:t>Helps to identify risks.</a:t>
            </a:r>
          </a:p>
          <a:p>
            <a:r>
              <a:rPr lang="en-GB" dirty="0" smtClean="0"/>
              <a:t>Legal requirement.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we keep records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5877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Legal requirements of record keeping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Data Protection Act 1998.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Access to Medical Records Act 1998.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Human Rights Act 1988.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Freedom of Information Act 2000.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Communications Act 2003.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8407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Make sure your handwriting is readable.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All entries should be signed and dated.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Should be accurate, factual and no abbreviations or jargon.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The language should be understandable.</a:t>
            </a:r>
          </a:p>
          <a:p>
            <a:endParaRPr lang="en-GB" dirty="0"/>
          </a:p>
          <a:p>
            <a:r>
              <a:rPr lang="en-GB" dirty="0" smtClean="0"/>
              <a:t>Records should be readable when scanned or photocopied.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Things to think about in record keeping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6564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2280</TotalTime>
  <Words>220</Words>
  <Application>Microsoft Office PowerPoint</Application>
  <PresentationFormat>On-screen Show (4:3)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Lucida Sans Unicode</vt:lpstr>
      <vt:lpstr>Verdana</vt:lpstr>
      <vt:lpstr>Wingdings 2</vt:lpstr>
      <vt:lpstr>Wingdings 3</vt:lpstr>
      <vt:lpstr>Concourse</vt:lpstr>
      <vt:lpstr>City and Guilds Level 1 Award in preparing to work in Adult Social Care</vt:lpstr>
      <vt:lpstr>Aims of the lesson</vt:lpstr>
      <vt:lpstr>Guest speaker</vt:lpstr>
      <vt:lpstr>Record keeping</vt:lpstr>
      <vt:lpstr>Why we keep records</vt:lpstr>
      <vt:lpstr>Legal requirements of record keeping</vt:lpstr>
      <vt:lpstr>Things to think about in record keeping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 Level 1 Award in preparing to work in Adult Social Care</dc:title>
  <dc:creator>Sam Dawson</dc:creator>
  <cp:lastModifiedBy>Sam Dawson</cp:lastModifiedBy>
  <cp:revision>71</cp:revision>
  <dcterms:created xsi:type="dcterms:W3CDTF">2014-04-19T08:45:16Z</dcterms:created>
  <dcterms:modified xsi:type="dcterms:W3CDTF">2015-12-09T21:34:30Z</dcterms:modified>
</cp:coreProperties>
</file>