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97" r:id="rId4"/>
    <p:sldId id="265" r:id="rId5"/>
    <p:sldId id="285" r:id="rId6"/>
    <p:sldId id="288" r:id="rId7"/>
    <p:sldId id="291" r:id="rId8"/>
    <p:sldId id="28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4" autoAdjust="0"/>
    <p:restoredTop sz="94660"/>
  </p:normalViewPr>
  <p:slideViewPr>
    <p:cSldViewPr>
      <p:cViewPr varScale="1">
        <p:scale>
          <a:sx n="104" d="100"/>
          <a:sy n="104" d="100"/>
        </p:scale>
        <p:origin x="600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713460E-0E05-499F-8080-42F77CA575A4}" type="datetimeFigureOut">
              <a:rPr lang="en-GB" smtClean="0"/>
              <a:t>08/02/2016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92CDA8-BBFC-4991-BB49-EE3D60525A06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 City and Guilds Level </a:t>
            </a:r>
            <a:r>
              <a:rPr lang="en-GB" dirty="0" smtClean="0"/>
              <a:t>1 Award in preparing to work in Adult Social Care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3568" y="3789040"/>
            <a:ext cx="7772400" cy="1199704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Sam Dawson</a:t>
            </a:r>
          </a:p>
          <a:p>
            <a:r>
              <a:rPr lang="en-GB" dirty="0" smtClean="0"/>
              <a:t>Course Tutor</a:t>
            </a:r>
          </a:p>
          <a:p>
            <a:r>
              <a:rPr lang="en-GB" dirty="0" smtClean="0"/>
              <a:t>8</a:t>
            </a:r>
            <a:r>
              <a:rPr lang="en-GB" dirty="0" smtClean="0"/>
              <a:t>/1/2016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2358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To continue </a:t>
            </a:r>
            <a:r>
              <a:rPr lang="en-GB" dirty="0"/>
              <a:t>unit 5-Awareness of the role and responsibilities of the Adult Social Care Worker</a:t>
            </a:r>
            <a:r>
              <a:rPr lang="en-GB" dirty="0" smtClean="0"/>
              <a:t>.</a:t>
            </a:r>
          </a:p>
          <a:p>
            <a:endParaRPr lang="en-GB" dirty="0"/>
          </a:p>
          <a:p>
            <a:r>
              <a:rPr lang="en-GB" dirty="0" smtClean="0"/>
              <a:t>To complete all relevant paperwork for end of course.</a:t>
            </a:r>
            <a:endParaRPr lang="en-GB" dirty="0"/>
          </a:p>
          <a:p>
            <a:pPr marL="109728" indent="0">
              <a:buNone/>
            </a:pPr>
            <a:endParaRPr lang="en-GB" dirty="0"/>
          </a:p>
          <a:p>
            <a:r>
              <a:rPr lang="en-GB" dirty="0" smtClean="0"/>
              <a:t>Recap on adult abuse.</a:t>
            </a:r>
          </a:p>
          <a:p>
            <a:endParaRPr lang="en-GB" dirty="0"/>
          </a:p>
          <a:p>
            <a:r>
              <a:rPr lang="en-GB" dirty="0" smtClean="0"/>
              <a:t>Person centred care.</a:t>
            </a:r>
          </a:p>
          <a:p>
            <a:endParaRPr lang="en-GB" dirty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pPr marL="109728" indent="0">
              <a:buNone/>
            </a:pPr>
            <a:endParaRPr lang="en-GB" dirty="0" smtClean="0"/>
          </a:p>
          <a:p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Aims of the lesson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463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GB" sz="4400" dirty="0" smtClean="0"/>
              <a:t>7 areas of abuse’</a:t>
            </a:r>
          </a:p>
          <a:p>
            <a:pPr marL="109728" indent="0">
              <a:buNone/>
            </a:pPr>
            <a:r>
              <a:rPr lang="en-GB" sz="4400" dirty="0" smtClean="0"/>
              <a:t>1)</a:t>
            </a:r>
          </a:p>
          <a:p>
            <a:pPr marL="109728" indent="0">
              <a:buNone/>
            </a:pPr>
            <a:r>
              <a:rPr lang="en-GB" sz="4400" dirty="0" smtClean="0"/>
              <a:t>2)</a:t>
            </a:r>
          </a:p>
          <a:p>
            <a:pPr marL="109728" indent="0">
              <a:buNone/>
            </a:pPr>
            <a:r>
              <a:rPr lang="en-GB" sz="4400" dirty="0" smtClean="0"/>
              <a:t>3)</a:t>
            </a:r>
          </a:p>
          <a:p>
            <a:pPr marL="109728" indent="0">
              <a:buNone/>
            </a:pPr>
            <a:r>
              <a:rPr lang="en-GB" sz="4400" dirty="0" smtClean="0"/>
              <a:t>4)</a:t>
            </a:r>
          </a:p>
          <a:p>
            <a:pPr marL="109728" indent="0">
              <a:buNone/>
            </a:pPr>
            <a:r>
              <a:rPr lang="en-GB" sz="4400" dirty="0" smtClean="0"/>
              <a:t>5)</a:t>
            </a:r>
          </a:p>
          <a:p>
            <a:pPr marL="109728" indent="0">
              <a:buNone/>
            </a:pPr>
            <a:r>
              <a:rPr lang="en-GB" sz="4400" dirty="0" smtClean="0"/>
              <a:t>6)</a:t>
            </a:r>
          </a:p>
          <a:p>
            <a:pPr marL="109728" indent="0">
              <a:buNone/>
            </a:pPr>
            <a:r>
              <a:rPr lang="en-GB" sz="4400" dirty="0" smtClean="0"/>
              <a:t>7)</a:t>
            </a:r>
            <a:endParaRPr lang="en-GB" sz="4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Recap on adult abuse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6065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Recap on adult abuse</a:t>
            </a:r>
            <a:endParaRPr lang="en-GB" sz="36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1) Physical.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2) Neglect.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3) Sexual.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4) Financial and material.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5) Psychological or emotional.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6) Discrimination.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7) Institutional.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58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What is person centred care</a:t>
            </a:r>
            <a:endParaRPr lang="en-GB" sz="2800" dirty="0"/>
          </a:p>
        </p:txBody>
      </p:sp>
      <p:pic>
        <p:nvPicPr>
          <p:cNvPr id="1026" name="Picture 2" descr="C:\Users\Sam Dawson\AppData\Local\Microsoft\Windows\Temporary Internet Files\Content.IE5\HKO0ALU5\MC900441498[1]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772816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7067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Person centred care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dirty="0" smtClean="0"/>
              <a:t>Needing to support people to make choices about how they live their lives,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Involving people in support and decision making.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How people choose to communicate.</a:t>
            </a:r>
          </a:p>
          <a:p>
            <a:pPr>
              <a:lnSpc>
                <a:spcPct val="150000"/>
              </a:lnSpc>
            </a:pPr>
            <a:r>
              <a:rPr lang="en-GB" dirty="0" smtClean="0"/>
              <a:t>What they like and dislike.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9170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Choice and control – person being at the centre of all decision making.</a:t>
            </a:r>
          </a:p>
          <a:p>
            <a:r>
              <a:rPr lang="en-GB" dirty="0" smtClean="0"/>
              <a:t>Setting goals.</a:t>
            </a:r>
          </a:p>
          <a:p>
            <a:r>
              <a:rPr lang="en-GB" dirty="0" smtClean="0"/>
              <a:t>Learning – The person trying new things.</a:t>
            </a:r>
          </a:p>
          <a:p>
            <a:r>
              <a:rPr lang="en-GB" dirty="0" smtClean="0"/>
              <a:t>Listening to people.</a:t>
            </a:r>
          </a:p>
          <a:p>
            <a:r>
              <a:rPr lang="en-GB" dirty="0" smtClean="0"/>
              <a:t>Gathering information about the person.</a:t>
            </a:r>
          </a:p>
          <a:p>
            <a:r>
              <a:rPr lang="en-GB" dirty="0" smtClean="0"/>
              <a:t>Be positive – What can the person do for themselves.</a:t>
            </a:r>
          </a:p>
          <a:p>
            <a:r>
              <a:rPr lang="en-GB" dirty="0" smtClean="0"/>
              <a:t>Building good relationships.</a:t>
            </a:r>
          </a:p>
          <a:p>
            <a:r>
              <a:rPr lang="en-GB" dirty="0" smtClean="0"/>
              <a:t>Being flexible.</a:t>
            </a:r>
            <a:endParaRPr lang="en-GB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General principles to person centred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58774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Working on ILPs</a:t>
            </a:r>
            <a:endParaRPr lang="en-GB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GB" dirty="0" smtClean="0"/>
              <a:t>End of course evaluation.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Complete all ILPs.</a:t>
            </a:r>
          </a:p>
          <a:p>
            <a:pPr>
              <a:lnSpc>
                <a:spcPct val="200000"/>
              </a:lnSpc>
            </a:pPr>
            <a:r>
              <a:rPr lang="en-GB" dirty="0" smtClean="0"/>
              <a:t>Questions over any units or about the course in general.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84077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3121</TotalTime>
  <Words>242</Words>
  <Application>Microsoft Office PowerPoint</Application>
  <PresentationFormat>On-screen Show (4:3)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Lucida Sans Unicode</vt:lpstr>
      <vt:lpstr>Verdana</vt:lpstr>
      <vt:lpstr>Wingdings 2</vt:lpstr>
      <vt:lpstr>Wingdings 3</vt:lpstr>
      <vt:lpstr>Concourse</vt:lpstr>
      <vt:lpstr> City and Guilds Level 1 Award in preparing to work in Adult Social Care</vt:lpstr>
      <vt:lpstr>Aims of the lesson</vt:lpstr>
      <vt:lpstr>Recap on adult abuse</vt:lpstr>
      <vt:lpstr>Recap on adult abuse</vt:lpstr>
      <vt:lpstr>What is person centred care</vt:lpstr>
      <vt:lpstr>Person centred care</vt:lpstr>
      <vt:lpstr>General principles to person centred care</vt:lpstr>
      <vt:lpstr>Working on ILPs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BTEC Level 1 Award in preparing to work in Adult Social Care</dc:title>
  <dc:creator>Sam Dawson</dc:creator>
  <cp:lastModifiedBy>Sam Dawson</cp:lastModifiedBy>
  <cp:revision>93</cp:revision>
  <dcterms:created xsi:type="dcterms:W3CDTF">2014-04-19T08:45:16Z</dcterms:created>
  <dcterms:modified xsi:type="dcterms:W3CDTF">2016-02-08T07:23:11Z</dcterms:modified>
</cp:coreProperties>
</file>