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97" r:id="rId4"/>
    <p:sldId id="265" r:id="rId5"/>
    <p:sldId id="285" r:id="rId6"/>
    <p:sldId id="288" r:id="rId7"/>
    <p:sldId id="291" r:id="rId8"/>
    <p:sldId id="28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08/02/2016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 City and Guilds Level </a:t>
            </a:r>
            <a:r>
              <a:rPr lang="en-GB" dirty="0" smtClean="0"/>
              <a:t>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8</a:t>
            </a:r>
            <a:r>
              <a:rPr lang="en-GB" dirty="0" smtClean="0"/>
              <a:t>/1/2016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To continue </a:t>
            </a:r>
            <a:r>
              <a:rPr lang="en-GB" dirty="0"/>
              <a:t>unit 5-Awareness of the role and responsibilities of the Adult Social Care Worker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To complete all relevant paperwork for end of course.</a:t>
            </a:r>
            <a:endParaRPr lang="en-GB" dirty="0"/>
          </a:p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Recap on adult abuse.</a:t>
            </a:r>
          </a:p>
          <a:p>
            <a:endParaRPr lang="en-GB" dirty="0"/>
          </a:p>
          <a:p>
            <a:r>
              <a:rPr lang="en-GB" dirty="0" smtClean="0"/>
              <a:t>Person centred care.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en-GB" sz="4400" dirty="0" smtClean="0"/>
              <a:t>7 areas of abuse’</a:t>
            </a:r>
          </a:p>
          <a:p>
            <a:pPr marL="109728" indent="0">
              <a:buNone/>
            </a:pPr>
            <a:r>
              <a:rPr lang="en-GB" sz="4400" dirty="0" smtClean="0"/>
              <a:t>1)</a:t>
            </a:r>
          </a:p>
          <a:p>
            <a:pPr marL="109728" indent="0">
              <a:buNone/>
            </a:pPr>
            <a:r>
              <a:rPr lang="en-GB" sz="4400" dirty="0" smtClean="0"/>
              <a:t>2)</a:t>
            </a:r>
          </a:p>
          <a:p>
            <a:pPr marL="109728" indent="0">
              <a:buNone/>
            </a:pPr>
            <a:r>
              <a:rPr lang="en-GB" sz="4400" dirty="0" smtClean="0"/>
              <a:t>3)</a:t>
            </a:r>
          </a:p>
          <a:p>
            <a:pPr marL="109728" indent="0">
              <a:buNone/>
            </a:pPr>
            <a:r>
              <a:rPr lang="en-GB" sz="4400" dirty="0" smtClean="0"/>
              <a:t>4)</a:t>
            </a:r>
          </a:p>
          <a:p>
            <a:pPr marL="109728" indent="0">
              <a:buNone/>
            </a:pPr>
            <a:r>
              <a:rPr lang="en-GB" sz="4400" dirty="0" smtClean="0"/>
              <a:t>5)</a:t>
            </a:r>
          </a:p>
          <a:p>
            <a:pPr marL="109728" indent="0">
              <a:buNone/>
            </a:pPr>
            <a:r>
              <a:rPr lang="en-GB" sz="4400" dirty="0" smtClean="0"/>
              <a:t>6)</a:t>
            </a:r>
          </a:p>
          <a:p>
            <a:pPr marL="109728" indent="0">
              <a:buNone/>
            </a:pPr>
            <a:r>
              <a:rPr lang="en-GB" sz="4400" dirty="0" smtClean="0"/>
              <a:t>7)</a:t>
            </a:r>
            <a:endParaRPr lang="en-GB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on adult abuse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06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 smtClean="0"/>
              <a:t>Recap on adult abuse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1) Physical.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2) Neglect.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3) Sexual.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4) Financial and material.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5) Psychological or emotional.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6) Discrimination.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7) Institutional.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5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800" dirty="0" smtClean="0"/>
              <a:t>What is person centred care</a:t>
            </a:r>
            <a:endParaRPr lang="en-GB" sz="2800" dirty="0"/>
          </a:p>
        </p:txBody>
      </p:sp>
      <p:pic>
        <p:nvPicPr>
          <p:cNvPr id="1026" name="Picture 2" descr="C:\Users\Sam Dawson\AppData\Local\Microsoft\Windows\Temporary Internet Files\Content.IE5\HKO0ALU5\MC900441498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772816"/>
            <a:ext cx="3657143" cy="3657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06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Person centred care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 smtClean="0"/>
              <a:t>Needing to support people to make choices about how they live their lives,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Involving people in support and decision making.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How people choose to communicate.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What they like and dislike.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917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Choice and control – person being at the centre of all decision making.</a:t>
            </a:r>
          </a:p>
          <a:p>
            <a:r>
              <a:rPr lang="en-GB" dirty="0" smtClean="0"/>
              <a:t>Setting goals.</a:t>
            </a:r>
          </a:p>
          <a:p>
            <a:r>
              <a:rPr lang="en-GB" dirty="0" smtClean="0"/>
              <a:t>Learning – The person trying new things.</a:t>
            </a:r>
          </a:p>
          <a:p>
            <a:r>
              <a:rPr lang="en-GB" dirty="0" smtClean="0"/>
              <a:t>Listening to people.</a:t>
            </a:r>
          </a:p>
          <a:p>
            <a:r>
              <a:rPr lang="en-GB" dirty="0" smtClean="0"/>
              <a:t>Gathering information about the person.</a:t>
            </a:r>
          </a:p>
          <a:p>
            <a:r>
              <a:rPr lang="en-GB" dirty="0" smtClean="0"/>
              <a:t>Be positive – What can the person do for themselves.</a:t>
            </a:r>
          </a:p>
          <a:p>
            <a:r>
              <a:rPr lang="en-GB" dirty="0" smtClean="0"/>
              <a:t>Building good relationships.</a:t>
            </a:r>
          </a:p>
          <a:p>
            <a:r>
              <a:rPr lang="en-GB" dirty="0" smtClean="0"/>
              <a:t>Being flexible.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General principles to person centred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877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Working on ILPs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GB" dirty="0" smtClean="0"/>
              <a:t>End of course evaluation.</a:t>
            </a:r>
          </a:p>
          <a:p>
            <a:pPr>
              <a:lnSpc>
                <a:spcPct val="200000"/>
              </a:lnSpc>
            </a:pPr>
            <a:r>
              <a:rPr lang="en-GB" dirty="0" smtClean="0"/>
              <a:t>Complete all ILPs.</a:t>
            </a:r>
          </a:p>
          <a:p>
            <a:pPr>
              <a:lnSpc>
                <a:spcPct val="200000"/>
              </a:lnSpc>
            </a:pPr>
            <a:r>
              <a:rPr lang="en-GB" dirty="0" smtClean="0"/>
              <a:t>Questions over any units or about the course in general.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84077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3121</TotalTime>
  <Words>242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Lucida Sans Unicode</vt:lpstr>
      <vt:lpstr>Verdana</vt:lpstr>
      <vt:lpstr>Wingdings 2</vt:lpstr>
      <vt:lpstr>Wingdings 3</vt:lpstr>
      <vt:lpstr>Concourse</vt:lpstr>
      <vt:lpstr> City and Guilds Level 1 Award in preparing to work in Adult Social Care</vt:lpstr>
      <vt:lpstr>Aims of the lesson</vt:lpstr>
      <vt:lpstr>Recap on adult abuse</vt:lpstr>
      <vt:lpstr>Recap on adult abuse</vt:lpstr>
      <vt:lpstr>What is person centred care</vt:lpstr>
      <vt:lpstr>Person centred care</vt:lpstr>
      <vt:lpstr>General principles to person centred care</vt:lpstr>
      <vt:lpstr>Working on ILPs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93</cp:revision>
  <dcterms:created xsi:type="dcterms:W3CDTF">2014-04-19T08:45:16Z</dcterms:created>
  <dcterms:modified xsi:type="dcterms:W3CDTF">2016-02-08T07:23:11Z</dcterms:modified>
</cp:coreProperties>
</file>