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84" r:id="rId4"/>
    <p:sldId id="269" r:id="rId5"/>
    <p:sldId id="265" r:id="rId6"/>
    <p:sldId id="267" r:id="rId7"/>
    <p:sldId id="28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104" d="100"/>
          <a:sy n="104" d="100"/>
        </p:scale>
        <p:origin x="60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13460E-0E05-499F-8080-42F77CA575A4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13460E-0E05-499F-8080-42F77CA575A4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713460E-0E05-499F-8080-42F77CA575A4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City and Guilds </a:t>
            </a:r>
            <a:r>
              <a:rPr lang="en-GB" dirty="0" smtClean="0"/>
              <a:t>Level 1 Award in preparing to work in Adult Social Care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772400" cy="119970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Sam Dawson</a:t>
            </a:r>
          </a:p>
          <a:p>
            <a:r>
              <a:rPr lang="en-GB" dirty="0" smtClean="0"/>
              <a:t>Course Tutor</a:t>
            </a:r>
          </a:p>
          <a:p>
            <a:r>
              <a:rPr lang="en-GB" smtClean="0"/>
              <a:t>23</a:t>
            </a:r>
            <a:r>
              <a:rPr lang="en-GB" smtClean="0"/>
              <a:t>/11/2015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358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en-GB" dirty="0"/>
          </a:p>
          <a:p>
            <a:r>
              <a:rPr lang="en-GB" dirty="0" smtClean="0"/>
              <a:t>To Continue Unit 3- Awareness of the skills and attitudes needed to work in Adult Social Care.</a:t>
            </a:r>
          </a:p>
          <a:p>
            <a:endParaRPr lang="en-GB" dirty="0"/>
          </a:p>
          <a:p>
            <a:r>
              <a:rPr lang="en-GB" dirty="0" smtClean="0"/>
              <a:t>Recap on previous lesson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Guest speaker – Michael Hood, Self directed support Manager.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To explore developmental needs and job roles in Adult Social Care.</a:t>
            </a:r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the lesson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63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en-GB" dirty="0" smtClean="0"/>
              <a:t>In 2 groups.</a:t>
            </a:r>
          </a:p>
          <a:p>
            <a:endParaRPr lang="en-GB" dirty="0"/>
          </a:p>
          <a:p>
            <a:r>
              <a:rPr lang="en-GB" dirty="0" smtClean="0"/>
              <a:t>First group – How do you develop skills and knowledge.</a:t>
            </a:r>
          </a:p>
          <a:p>
            <a:endParaRPr lang="en-GB" dirty="0"/>
          </a:p>
          <a:p>
            <a:r>
              <a:rPr lang="en-GB" dirty="0" smtClean="0"/>
              <a:t>Second group – What are the consequences of not keeping up-to-date with skills and knowledge.</a:t>
            </a:r>
          </a:p>
          <a:p>
            <a:endParaRPr lang="en-GB" dirty="0"/>
          </a:p>
          <a:p>
            <a:r>
              <a:rPr lang="en-GB" dirty="0" smtClean="0"/>
              <a:t>Feedback to each other.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Recap on developing skills and attitudes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019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 is important to learn from any mistakes you make.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Reflect on the cause of the mistake.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The consequences (what happened).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What could you do differently in the future to prevent it happening again.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Reflection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6684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Supervision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It is important to have regular guidance and support.</a:t>
            </a:r>
          </a:p>
          <a:p>
            <a:r>
              <a:rPr lang="en-GB" dirty="0" smtClean="0"/>
              <a:t>Supervisor as a mentor.</a:t>
            </a:r>
          </a:p>
          <a:p>
            <a:r>
              <a:rPr lang="en-GB" dirty="0" smtClean="0"/>
              <a:t>Discussion on how things are going.</a:t>
            </a:r>
          </a:p>
          <a:p>
            <a:r>
              <a:rPr lang="en-GB" dirty="0" smtClean="0"/>
              <a:t>An opportunity to raise concerns and issues.</a:t>
            </a:r>
          </a:p>
          <a:p>
            <a:r>
              <a:rPr lang="en-GB" dirty="0" smtClean="0"/>
              <a:t>To discuss developmental needs and training you feel you need.</a:t>
            </a:r>
          </a:p>
          <a:p>
            <a:r>
              <a:rPr lang="en-GB" dirty="0" smtClean="0"/>
              <a:t>How you can improve your skills.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58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en-GB" dirty="0" smtClean="0"/>
              <a:t>3 groups</a:t>
            </a:r>
          </a:p>
          <a:p>
            <a:r>
              <a:rPr lang="en-GB" dirty="0" smtClean="0"/>
              <a:t>Look at the job in front of you.</a:t>
            </a:r>
          </a:p>
          <a:p>
            <a:r>
              <a:rPr lang="en-GB" dirty="0" smtClean="0"/>
              <a:t>Describe what job it is.</a:t>
            </a:r>
          </a:p>
          <a:p>
            <a:r>
              <a:rPr lang="en-GB" dirty="0" smtClean="0"/>
              <a:t>What qualifications are needed for the job.</a:t>
            </a:r>
          </a:p>
          <a:p>
            <a:r>
              <a:rPr lang="en-GB" dirty="0" smtClean="0"/>
              <a:t>What skills is it asking for.</a:t>
            </a:r>
          </a:p>
          <a:p>
            <a:r>
              <a:rPr lang="en-GB" dirty="0" smtClean="0"/>
              <a:t>Does the job description appeal to you.</a:t>
            </a:r>
          </a:p>
          <a:p>
            <a:r>
              <a:rPr lang="en-GB" dirty="0" smtClean="0"/>
              <a:t>Think of any further questions you have regarding this job.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1472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/>
          <a:lstStyle/>
          <a:p>
            <a:r>
              <a:rPr lang="en-GB" dirty="0" smtClean="0"/>
              <a:t>Group discussion on applying for jobs and what needs to go on your CV.</a:t>
            </a:r>
          </a:p>
          <a:p>
            <a:endParaRPr lang="en-GB" dirty="0"/>
          </a:p>
          <a:p>
            <a:r>
              <a:rPr lang="en-GB" dirty="0" smtClean="0"/>
              <a:t>Applying for jobs – Positives and negatives.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Developing your CV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23901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2099</TotalTime>
  <Words>278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Lucida Sans Unicode</vt:lpstr>
      <vt:lpstr>Verdana</vt:lpstr>
      <vt:lpstr>Wingdings 2</vt:lpstr>
      <vt:lpstr>Wingdings 3</vt:lpstr>
      <vt:lpstr>Concourse</vt:lpstr>
      <vt:lpstr>City and Guilds Level 1 Award in preparing to work in Adult Social Care</vt:lpstr>
      <vt:lpstr>Aims of the lesson</vt:lpstr>
      <vt:lpstr>Recap on developing skills and attitudes</vt:lpstr>
      <vt:lpstr>Reflection</vt:lpstr>
      <vt:lpstr>Supervision</vt:lpstr>
      <vt:lpstr>Activity</vt:lpstr>
      <vt:lpstr>Developing your CV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BTEC Level 1 Award in preparing to work in Adult Social Care</dc:title>
  <dc:creator>Sam Dawson</dc:creator>
  <cp:lastModifiedBy>Sam Dawson</cp:lastModifiedBy>
  <cp:revision>60</cp:revision>
  <dcterms:created xsi:type="dcterms:W3CDTF">2014-04-19T08:45:16Z</dcterms:created>
  <dcterms:modified xsi:type="dcterms:W3CDTF">2015-11-21T18:22:34Z</dcterms:modified>
</cp:coreProperties>
</file>