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84" r:id="rId4"/>
    <p:sldId id="269" r:id="rId5"/>
    <p:sldId id="265" r:id="rId6"/>
    <p:sldId id="267" r:id="rId7"/>
    <p:sldId id="28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21/11/2015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smtClean="0"/>
              <a:t>23</a:t>
            </a:r>
            <a:r>
              <a:rPr lang="en-GB" smtClean="0"/>
              <a:t>/11/2015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To Continue Unit 3- Awareness of the skills and attitudes needed to work in Adult Social Care.</a:t>
            </a:r>
          </a:p>
          <a:p>
            <a:endParaRPr lang="en-GB" dirty="0"/>
          </a:p>
          <a:p>
            <a:r>
              <a:rPr lang="en-GB" dirty="0" smtClean="0"/>
              <a:t>Recap on previous lesson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Guest speaker – Michael Hood, Self directed support Manager.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To explore developmental needs and job roles in Adult Social Care.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GB" dirty="0" smtClean="0"/>
              <a:t>In 2 groups.</a:t>
            </a:r>
          </a:p>
          <a:p>
            <a:endParaRPr lang="en-GB" dirty="0"/>
          </a:p>
          <a:p>
            <a:r>
              <a:rPr lang="en-GB" dirty="0" smtClean="0"/>
              <a:t>First group – How do you develop skills and knowledge.</a:t>
            </a:r>
          </a:p>
          <a:p>
            <a:endParaRPr lang="en-GB" dirty="0"/>
          </a:p>
          <a:p>
            <a:r>
              <a:rPr lang="en-GB" dirty="0" smtClean="0"/>
              <a:t>Second group – What are the consequences of not keeping up-to-date with skills and knowledge.</a:t>
            </a:r>
          </a:p>
          <a:p>
            <a:endParaRPr lang="en-GB" dirty="0"/>
          </a:p>
          <a:p>
            <a:r>
              <a:rPr lang="en-GB" dirty="0" smtClean="0"/>
              <a:t>Feedback to each other.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Recap on developing skills and attitudes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019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It is important to learn from any mistakes you make.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Reflect on the cause of the mistake.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The consequences (what happened).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What could you do differently in the future to prevent it happening again.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Reflection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668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Supervision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It is important to have regular guidance and support.</a:t>
            </a:r>
          </a:p>
          <a:p>
            <a:r>
              <a:rPr lang="en-GB" dirty="0" smtClean="0"/>
              <a:t>Supervisor as a mentor.</a:t>
            </a:r>
          </a:p>
          <a:p>
            <a:r>
              <a:rPr lang="en-GB" dirty="0" smtClean="0"/>
              <a:t>Discussion on how things are going.</a:t>
            </a:r>
          </a:p>
          <a:p>
            <a:r>
              <a:rPr lang="en-GB" dirty="0" smtClean="0"/>
              <a:t>An opportunity to raise concerns and issues.</a:t>
            </a:r>
          </a:p>
          <a:p>
            <a:r>
              <a:rPr lang="en-GB" dirty="0" smtClean="0"/>
              <a:t>To discuss developmental needs and training you feel you need.</a:t>
            </a:r>
          </a:p>
          <a:p>
            <a:r>
              <a:rPr lang="en-GB" dirty="0" smtClean="0"/>
              <a:t>How you can improve your skills.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Activity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n-GB" dirty="0" smtClean="0"/>
              <a:t>3 groups</a:t>
            </a:r>
          </a:p>
          <a:p>
            <a:r>
              <a:rPr lang="en-GB" dirty="0" smtClean="0"/>
              <a:t>Look at the job in front of you.</a:t>
            </a:r>
          </a:p>
          <a:p>
            <a:r>
              <a:rPr lang="en-GB" dirty="0" smtClean="0"/>
              <a:t>Describe what job it is.</a:t>
            </a:r>
          </a:p>
          <a:p>
            <a:r>
              <a:rPr lang="en-GB" dirty="0" smtClean="0"/>
              <a:t>What qualifications are needed for the job.</a:t>
            </a:r>
          </a:p>
          <a:p>
            <a:r>
              <a:rPr lang="en-GB" dirty="0" smtClean="0"/>
              <a:t>What skills is it asking for.</a:t>
            </a:r>
          </a:p>
          <a:p>
            <a:r>
              <a:rPr lang="en-GB" dirty="0" smtClean="0"/>
              <a:t>Does the job description appeal to you.</a:t>
            </a:r>
          </a:p>
          <a:p>
            <a:r>
              <a:rPr lang="en-GB" dirty="0" smtClean="0"/>
              <a:t>Think of any further questions you have regarding this job.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472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/>
          <a:lstStyle/>
          <a:p>
            <a:r>
              <a:rPr lang="en-GB" dirty="0" smtClean="0"/>
              <a:t>Group discussion on applying for jobs and what needs to go on your CV.</a:t>
            </a:r>
          </a:p>
          <a:p>
            <a:endParaRPr lang="en-GB" dirty="0"/>
          </a:p>
          <a:p>
            <a:r>
              <a:rPr lang="en-GB" dirty="0" smtClean="0"/>
              <a:t>Applying for jobs – Positives and negatives.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Developing your CV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2390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2099</TotalTime>
  <Words>278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Concourse</vt:lpstr>
      <vt:lpstr>City and Guilds Level 1 Award in preparing to work in Adult Social Care</vt:lpstr>
      <vt:lpstr>Aims of the lesson</vt:lpstr>
      <vt:lpstr>Recap on developing skills and attitudes</vt:lpstr>
      <vt:lpstr>Reflection</vt:lpstr>
      <vt:lpstr>Supervision</vt:lpstr>
      <vt:lpstr>Activity</vt:lpstr>
      <vt:lpstr>Developing your CV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60</cp:revision>
  <dcterms:created xsi:type="dcterms:W3CDTF">2014-04-19T08:45:16Z</dcterms:created>
  <dcterms:modified xsi:type="dcterms:W3CDTF">2015-11-21T18:22:34Z</dcterms:modified>
</cp:coreProperties>
</file>