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84" r:id="rId4"/>
    <p:sldId id="269" r:id="rId5"/>
    <p:sldId id="265" r:id="rId6"/>
    <p:sldId id="267" r:id="rId7"/>
    <p:sldId id="285" r:id="rId8"/>
    <p:sldId id="287" r:id="rId9"/>
    <p:sldId id="288" r:id="rId10"/>
    <p:sldId id="289" r:id="rId11"/>
    <p:sldId id="290" r:id="rId12"/>
    <p:sldId id="291" r:id="rId13"/>
    <p:sldId id="286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60"/>
  </p:normalViewPr>
  <p:slideViewPr>
    <p:cSldViewPr>
      <p:cViewPr varScale="1">
        <p:scale>
          <a:sx n="104" d="100"/>
          <a:sy n="104" d="100"/>
        </p:scale>
        <p:origin x="60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BTEC Level 1 Award in preparing to work in Adult Social Care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789040"/>
            <a:ext cx="7772400" cy="1199704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Sam Dawson</a:t>
            </a:r>
          </a:p>
          <a:p>
            <a:r>
              <a:rPr lang="en-GB" dirty="0" smtClean="0"/>
              <a:t>Course Tutor</a:t>
            </a:r>
          </a:p>
          <a:p>
            <a:r>
              <a:rPr lang="en-GB" dirty="0" smtClean="0"/>
              <a:t>30/11/2015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2358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Why is it important that people understand what you are saying</a:t>
            </a:r>
            <a:endParaRPr lang="en-GB" dirty="0"/>
          </a:p>
        </p:txBody>
      </p:sp>
      <p:pic>
        <p:nvPicPr>
          <p:cNvPr id="1026" name="Picture 2" descr="C:\Users\Sam Dawson\AppData\Local\Microsoft\Windows\Temporary Internet Files\Content.IE5\HKO0ALU5\MC900441498[1]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428" y="1915547"/>
            <a:ext cx="3657143" cy="365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8407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/>
          <a:lstStyle/>
          <a:p>
            <a:r>
              <a:rPr lang="en-GB" dirty="0" smtClean="0"/>
              <a:t>If people do not understand you they may lose confidence in your ability to understand their support needs.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May lead to you supporting people incorrectly and putting them at risk of harm.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Why is it important that people understand what you are saying</a:t>
            </a:r>
          </a:p>
        </p:txBody>
      </p:sp>
    </p:spTree>
    <p:extLst>
      <p:ext uri="{BB962C8B-B14F-4D97-AF65-F5344CB8AC3E}">
        <p14:creationId xmlns:p14="http://schemas.microsoft.com/office/powerpoint/2010/main" val="1866564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You need to listen actively as people need to feel listened to.</a:t>
            </a:r>
          </a:p>
          <a:p>
            <a:r>
              <a:rPr lang="en-GB" dirty="0" smtClean="0"/>
              <a:t>It shows you value them and are interested.</a:t>
            </a:r>
          </a:p>
          <a:p>
            <a:r>
              <a:rPr lang="en-GB" dirty="0" smtClean="0"/>
              <a:t>Observing people and giving eye contact.</a:t>
            </a:r>
          </a:p>
          <a:p>
            <a:r>
              <a:rPr lang="en-GB" dirty="0" smtClean="0"/>
              <a:t>Repeating to show you have understood.</a:t>
            </a:r>
          </a:p>
          <a:p>
            <a:r>
              <a:rPr lang="en-GB" dirty="0" smtClean="0"/>
              <a:t>Summarising to show you have understood.</a:t>
            </a:r>
          </a:p>
          <a:p>
            <a:r>
              <a:rPr lang="en-GB" dirty="0" smtClean="0"/>
              <a:t>Reflecting feelings.</a:t>
            </a:r>
          </a:p>
          <a:p>
            <a:r>
              <a:rPr lang="en-GB" dirty="0" smtClean="0"/>
              <a:t>Interpreting information.</a:t>
            </a:r>
          </a:p>
          <a:p>
            <a:r>
              <a:rPr lang="en-GB" dirty="0" smtClean="0"/>
              <a:t>If people feel good about themselves because you are responding positively, they will be encouraged to tell you more.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Listening skills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9680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Observation and noticing what is around us.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Responding to someone's facial expressions.</a:t>
            </a:r>
          </a:p>
          <a:p>
            <a:endParaRPr lang="en-GB" dirty="0"/>
          </a:p>
          <a:p>
            <a:r>
              <a:rPr lang="en-GB" dirty="0" smtClean="0"/>
              <a:t>Body language.</a:t>
            </a:r>
          </a:p>
          <a:p>
            <a:endParaRPr lang="en-GB" dirty="0"/>
          </a:p>
          <a:p>
            <a:r>
              <a:rPr lang="en-GB" dirty="0" smtClean="0"/>
              <a:t>Eye contact.</a:t>
            </a:r>
          </a:p>
          <a:p>
            <a:endParaRPr lang="en-GB" dirty="0"/>
          </a:p>
          <a:p>
            <a:r>
              <a:rPr lang="en-GB" dirty="0" smtClean="0"/>
              <a:t>Gestures.</a:t>
            </a:r>
          </a:p>
          <a:p>
            <a:endParaRPr lang="en-GB" dirty="0"/>
          </a:p>
          <a:p>
            <a:r>
              <a:rPr lang="en-GB" dirty="0" smtClean="0"/>
              <a:t>Personal space.</a:t>
            </a:r>
          </a:p>
          <a:p>
            <a:endParaRPr lang="en-GB" dirty="0"/>
          </a:p>
          <a:p>
            <a:r>
              <a:rPr lang="en-GB" dirty="0" smtClean="0"/>
              <a:t>Touch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Visual and non-verbal skills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2351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Reading and writing skills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GB" dirty="0" smtClean="0"/>
              <a:t>Personal files.</a:t>
            </a:r>
          </a:p>
          <a:p>
            <a:pPr>
              <a:lnSpc>
                <a:spcPct val="200000"/>
              </a:lnSpc>
            </a:pPr>
            <a:r>
              <a:rPr lang="en-GB" dirty="0" smtClean="0"/>
              <a:t>Communication books.</a:t>
            </a:r>
          </a:p>
          <a:p>
            <a:pPr>
              <a:lnSpc>
                <a:spcPct val="200000"/>
              </a:lnSpc>
            </a:pPr>
            <a:r>
              <a:rPr lang="en-GB" dirty="0" smtClean="0"/>
              <a:t>Writing records.</a:t>
            </a:r>
          </a:p>
          <a:p>
            <a:pPr>
              <a:lnSpc>
                <a:spcPct val="200000"/>
              </a:lnSpc>
            </a:pPr>
            <a:r>
              <a:rPr lang="en-GB" dirty="0" smtClean="0"/>
              <a:t>Support plans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8898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To start Unit 4- Awareness of communication in Adult Social Care.</a:t>
            </a:r>
          </a:p>
          <a:p>
            <a:endParaRPr lang="en-GB" dirty="0"/>
          </a:p>
          <a:p>
            <a:r>
              <a:rPr lang="en-GB" dirty="0" smtClean="0"/>
              <a:t>Recap on previous lesson.</a:t>
            </a:r>
          </a:p>
          <a:p>
            <a:endParaRPr lang="en-GB" dirty="0"/>
          </a:p>
          <a:p>
            <a:r>
              <a:rPr lang="en-GB" dirty="0" smtClean="0"/>
              <a:t>To explore a range of communication skills needed in Adult Social Care.</a:t>
            </a:r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 of the lesson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463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r>
              <a:rPr lang="en-GB" dirty="0" smtClean="0"/>
              <a:t>Discuss as a group about how we look at job descriptions and what we need to identify regarding skills and knowledge.</a:t>
            </a:r>
          </a:p>
          <a:p>
            <a:endParaRPr lang="en-GB" dirty="0"/>
          </a:p>
          <a:p>
            <a:r>
              <a:rPr lang="en-GB" dirty="0" smtClean="0"/>
              <a:t>Complete and update ILPs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Recap on developing your skills and attitudes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3019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>
            <a:normAutofit/>
          </a:bodyPr>
          <a:lstStyle/>
          <a:p>
            <a:r>
              <a:rPr lang="en-GB" altLang="en-US" dirty="0"/>
              <a:t>Increase awareness of communication in Adult Social Care.</a:t>
            </a:r>
          </a:p>
          <a:p>
            <a:r>
              <a:rPr lang="en-GB" altLang="en-US" dirty="0"/>
              <a:t>Understanding the issues of communication.</a:t>
            </a:r>
          </a:p>
          <a:p>
            <a:r>
              <a:rPr lang="en-GB" altLang="en-US" dirty="0"/>
              <a:t>Barriers of communication and strategies to overcome these.</a:t>
            </a:r>
          </a:p>
          <a:p>
            <a:r>
              <a:rPr lang="en-GB" altLang="en-US" dirty="0"/>
              <a:t>Record keeping and skills required.</a:t>
            </a:r>
          </a:p>
          <a:p>
            <a:r>
              <a:rPr lang="en-GB" altLang="en-US" dirty="0"/>
              <a:t>Recognising own developmental needs.</a:t>
            </a:r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Unit </a:t>
            </a:r>
            <a:r>
              <a:rPr lang="en-GB" sz="2800" dirty="0" smtClean="0"/>
              <a:t>4- </a:t>
            </a:r>
            <a:r>
              <a:rPr lang="en-GB" sz="2800" dirty="0"/>
              <a:t>Awareness of </a:t>
            </a:r>
            <a:r>
              <a:rPr lang="en-GB" sz="2800" dirty="0" smtClean="0"/>
              <a:t>communication in Adult Social Care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16684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8283522"/>
              </p:ext>
            </p:extLst>
          </p:nvPr>
        </p:nvGraphicFramePr>
        <p:xfrm>
          <a:off x="467544" y="1124744"/>
          <a:ext cx="8229600" cy="511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319"/>
                <a:gridCol w="3323481"/>
                <a:gridCol w="708967"/>
                <a:gridCol w="3405833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GB" sz="1600" dirty="0" smtClean="0"/>
                        <a:t>Learning outcomes</a:t>
                      </a:r>
                      <a:endParaRPr lang="en-GB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600" dirty="0" smtClean="0"/>
                        <a:t>Assessment criteria</a:t>
                      </a:r>
                      <a:endParaRPr lang="en-GB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111252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Know the communication</a:t>
                      </a:r>
                      <a:r>
                        <a:rPr lang="en-GB" sz="1600" baseline="0" dirty="0" smtClean="0"/>
                        <a:t> skills needed in Adult Social Care.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1.1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Identify the range of communication skills needed in Adult Social Care.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GB" sz="1600" dirty="0" smtClean="0"/>
                        <a:t>2</a:t>
                      </a:r>
                      <a:endParaRPr lang="en-GB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1600" dirty="0" smtClean="0"/>
                        <a:t>Know how Adult Social Care workers can meet the communication and language needs of individuals.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2.1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Identify barriers to effective communication.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2.2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List ways of overcoming barriers to effective communication.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GB" sz="1600" dirty="0" smtClean="0"/>
                        <a:t>3</a:t>
                      </a:r>
                      <a:endParaRPr lang="en-GB" sz="16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GB" sz="1600" dirty="0" smtClean="0"/>
                        <a:t>Know the importance of record keeping in Adult Social Care settings.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3.1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List the different purposes for which record keeping might be used.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3.2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Give examples of different types of record keeping used in Adult Social Care settings.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3.3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Outline the skills needed to maintain clear, accurate</a:t>
                      </a:r>
                      <a:r>
                        <a:rPr lang="en-GB" sz="1600" baseline="0" dirty="0" smtClean="0"/>
                        <a:t> and up-to-date records</a:t>
                      </a:r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Learning outcomes of Unit 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658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do we mean by a communication skill</a:t>
            </a:r>
            <a:endParaRPr lang="en-GB" dirty="0"/>
          </a:p>
        </p:txBody>
      </p:sp>
      <p:pic>
        <p:nvPicPr>
          <p:cNvPr id="1026" name="Picture 2" descr="C:\Users\Sam Dawson\AppData\Local\Microsoft\Windows\Temporary Internet Files\Content.IE5\OPGYV5ZS\MC900441498[1]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58346"/>
            <a:ext cx="2719754" cy="2719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Sam Dawson\AppData\Local\Microsoft\Windows\Temporary Internet Files\Content.IE5\OPGYV5ZS\MC900433814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060848"/>
            <a:ext cx="2285714" cy="2285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1472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r>
              <a:rPr lang="en-GB" dirty="0" smtClean="0"/>
              <a:t>Communication is about giving and receiving information.</a:t>
            </a:r>
          </a:p>
          <a:p>
            <a:r>
              <a:rPr lang="en-GB" dirty="0" smtClean="0"/>
              <a:t>Not everyone communicates in the same way.</a:t>
            </a:r>
          </a:p>
          <a:p>
            <a:r>
              <a:rPr lang="en-GB" dirty="0" smtClean="0"/>
              <a:t>Some people may need support to communicate.</a:t>
            </a:r>
          </a:p>
          <a:p>
            <a:r>
              <a:rPr lang="en-GB" dirty="0" smtClean="0"/>
              <a:t>You must respect the people you support and their right to have their views heard.</a:t>
            </a:r>
          </a:p>
          <a:p>
            <a:r>
              <a:rPr lang="en-GB" dirty="0" smtClean="0"/>
              <a:t>Some people find communication difficult due to disability or language.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do we mean by a communication skill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7067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Takes time and practice.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Speak clearly and not too quick so that people can take on board what you are saying.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Watch your pitch and tone of voice.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Body language.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Using verbal skills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2177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 formal language (for example, “Hello” and “How are you today?”) in the workplace to write records and emails, and to answer the telephone.</a:t>
            </a:r>
          </a:p>
          <a:p>
            <a:r>
              <a:rPr lang="en-GB" dirty="0" smtClean="0"/>
              <a:t>Use meaningful language that people will understand.</a:t>
            </a:r>
          </a:p>
          <a:p>
            <a:r>
              <a:rPr lang="en-GB" dirty="0" smtClean="0"/>
              <a:t>Shows professionalism and ensures information is clear and easily understood.</a:t>
            </a:r>
          </a:p>
          <a:p>
            <a:r>
              <a:rPr lang="en-GB" dirty="0" smtClean="0"/>
              <a:t>Informal language includes slang, jargon and </a:t>
            </a:r>
            <a:r>
              <a:rPr lang="en-GB" dirty="0" err="1" smtClean="0"/>
              <a:t>abbrieviations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Formal and informal communication skills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91705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2064</TotalTime>
  <Words>591</Words>
  <Application>Microsoft Office PowerPoint</Application>
  <PresentationFormat>On-screen Show (4:3)</PresentationFormat>
  <Paragraphs>96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Lucida Sans Unicode</vt:lpstr>
      <vt:lpstr>Verdana</vt:lpstr>
      <vt:lpstr>Wingdings 2</vt:lpstr>
      <vt:lpstr>Wingdings 3</vt:lpstr>
      <vt:lpstr>Concourse</vt:lpstr>
      <vt:lpstr>BTEC Level 1 Award in preparing to work in Adult Social Care</vt:lpstr>
      <vt:lpstr>Aims of the lesson</vt:lpstr>
      <vt:lpstr>Recap on developing your skills and attitudes</vt:lpstr>
      <vt:lpstr>Unit 4- Awareness of communication in Adult Social Care</vt:lpstr>
      <vt:lpstr>Learning outcomes of Unit 4</vt:lpstr>
      <vt:lpstr>What do we mean by a communication skill</vt:lpstr>
      <vt:lpstr>What do we mean by a communication skill</vt:lpstr>
      <vt:lpstr>Using verbal skills</vt:lpstr>
      <vt:lpstr>Formal and informal communication skills</vt:lpstr>
      <vt:lpstr>Why is it important that people understand what you are saying</vt:lpstr>
      <vt:lpstr>Why is it important that people understand what you are saying</vt:lpstr>
      <vt:lpstr>Listening skills</vt:lpstr>
      <vt:lpstr>Visual and non-verbal skills</vt:lpstr>
      <vt:lpstr>Reading and writing skills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BTEC Level 1 Award in preparing to work in Adult Social Care</dc:title>
  <dc:creator>Sam Dawson</dc:creator>
  <cp:lastModifiedBy>Sam Dawson</cp:lastModifiedBy>
  <cp:revision>57</cp:revision>
  <dcterms:created xsi:type="dcterms:W3CDTF">2014-04-19T08:45:16Z</dcterms:created>
  <dcterms:modified xsi:type="dcterms:W3CDTF">2015-11-25T11:51:59Z</dcterms:modified>
</cp:coreProperties>
</file>