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4" r:id="rId5"/>
    <p:sldId id="291" r:id="rId6"/>
    <p:sldId id="289" r:id="rId7"/>
    <p:sldId id="312" r:id="rId8"/>
    <p:sldId id="297" r:id="rId9"/>
    <p:sldId id="292" r:id="rId10"/>
    <p:sldId id="298" r:id="rId11"/>
    <p:sldId id="304" r:id="rId12"/>
    <p:sldId id="310" r:id="rId13"/>
    <p:sldId id="311" r:id="rId14"/>
    <p:sldId id="306" r:id="rId15"/>
    <p:sldId id="294" r:id="rId16"/>
    <p:sldId id="301" r:id="rId17"/>
    <p:sldId id="308" r:id="rId18"/>
    <p:sldId id="302" r:id="rId19"/>
    <p:sldId id="309" r:id="rId20"/>
    <p:sldId id="303" r:id="rId21"/>
    <p:sldId id="280" r:id="rId22"/>
    <p:sldId id="305" r:id="rId23"/>
    <p:sldId id="299" r:id="rId24"/>
    <p:sldId id="293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E3B-319D-4C97-ACEC-7D349CDA634A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8D61-8C3F-444C-A8A1-29066484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0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E3B-319D-4C97-ACEC-7D349CDA634A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8D61-8C3F-444C-A8A1-29066484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5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E3B-319D-4C97-ACEC-7D349CDA634A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8D61-8C3F-444C-A8A1-29066484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4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E3B-319D-4C97-ACEC-7D349CDA634A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8D61-8C3F-444C-A8A1-29066484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0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E3B-319D-4C97-ACEC-7D349CDA634A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8D61-8C3F-444C-A8A1-29066484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64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E3B-319D-4C97-ACEC-7D349CDA634A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8D61-8C3F-444C-A8A1-29066484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6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E3B-319D-4C97-ACEC-7D349CDA634A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8D61-8C3F-444C-A8A1-29066484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59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E3B-319D-4C97-ACEC-7D349CDA634A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8D61-8C3F-444C-A8A1-29066484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17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E3B-319D-4C97-ACEC-7D349CDA634A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8D61-8C3F-444C-A8A1-29066484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3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E3B-319D-4C97-ACEC-7D349CDA634A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8D61-8C3F-444C-A8A1-29066484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96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AE3B-319D-4C97-ACEC-7D349CDA634A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8D61-8C3F-444C-A8A1-29066484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AE3B-319D-4C97-ACEC-7D349CDA634A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8D61-8C3F-444C-A8A1-290664849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8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medwayadulteducation.org.uk/MyAccountSrc.as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medwayadulteducation.co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5ruufk5_NU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google.co.uk/url?sa=i&amp;rct=j&amp;q=&amp;esrc=s&amp;frm=1&amp;source=images&amp;cd=&amp;cad=rja&amp;docid=MtQ28gfjSCtK7M&amp;tbnid=MdVoC9cR3jRR-M:&amp;ved=0CAUQjRw&amp;url=http://www.proshieldsafetysigns.co.uk/signs/7043_Toilet_WC_Signs_Unisex_toilet_symbol.html&amp;ei=ShBOUcqoKsjt0gXI5IDYBQ&amp;bvm=bv.44158598,d.d2k&amp;psig=AFQjCNFHibGxa8fnNXOiqci9DrrbyINGXA&amp;ust=1364156782652442" TargetMode="External"/><Relationship Id="rId7" Type="http://schemas.openxmlformats.org/officeDocument/2006/relationships/hyperlink" Target="http://www.google.co.uk/url?sa=i&amp;rct=j&amp;q=&amp;esrc=s&amp;frm=1&amp;source=images&amp;cd=&amp;cad=rja&amp;docid=UVbadhVxToXR1M&amp;tbnid=PG0lceJ8VxetdM:&amp;ved=0CAUQjRw&amp;url=http://www.taxitradepromotions.co.uk/driver-accessories-stickers-signs/60001.html&amp;ei=tBFOUdm2E6r20gWMpoCgCg&amp;bvm=bv.44158598,d.d2k&amp;psig=AFQjCNHwyUzawuHbx4J-46amzuU1buVq7w&amp;ust=1364157170404127" TargetMode="Externa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hyperlink" Target="http://www.google.co.uk/url?sa=i&amp;rct=j&amp;q=&amp;esrc=s&amp;frm=1&amp;source=images&amp;cd=&amp;cad=rja&amp;docid=lNqA_Ai7qK21MM&amp;tbnid=HtIbc1BDKdl9OM:&amp;ved=0CAUQjRw&amp;url=http://www.bigdug.co.uk/safety-signs-labels-c425/fire-signs-c473/british-standard-fire-exit-signs-c474/fire-exit-man-left-safety-signs-p2865&amp;ei=icE6UtiYCabB0QXpjoGADA&amp;psig=AFQjCNGY7BvIUXrODKFKwESSWGBlsm4sCg&amp;ust=1379668736974756" TargetMode="External"/><Relationship Id="rId5" Type="http://schemas.openxmlformats.org/officeDocument/2006/relationships/hyperlink" Target="http://www.google.co.uk/url?sa=i&amp;rct=j&amp;q=&amp;esrc=s&amp;frm=1&amp;source=images&amp;cd=&amp;cad=rja&amp;docid=GCGBwcORXxgEaM&amp;tbnid=C8Br_YS4VrizPM:&amp;ved=0CAUQjRw&amp;url=http://www.wpclipart.com/telephone/cell_phones/cell_phones_2/cartoon_mobile_phone.png.html&amp;ei=-RBOUbatLuib0AWFmIHwCg&amp;bvm=bv.44158598,d.d2k&amp;psig=AFQjCNEoykrMnXIdjlFvc5PHGIs21zuFxQ&amp;ust=1364156959016805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://www.google.co.uk/url?sa=i&amp;rct=j&amp;q=&amp;esrc=s&amp;frm=1&amp;source=images&amp;cd=&amp;cad=rja&amp;docid=CuOhYrIKrKq0IM&amp;tbnid=vLAJqdVcMvtTvM:&amp;ved=0CAUQjRw&amp;url=http://fooyoh.com/iamchiq_fashion_fashionshow/7439221&amp;ei=JhJOUcesEI_M0AWFyYGQAg&amp;bvm=bv.44158598,d.d2k&amp;psig=AFQjCNFRrPj5eaGgEItOAfV2KUPyLrQbgg&amp;ust=136415733424090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sutton@medway.gov.uk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3C7Ot_5Z3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189" y="199649"/>
            <a:ext cx="9144000" cy="2892685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Entry Level 3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Award in Employability Skills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Session 3/8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92335"/>
            <a:ext cx="9144000" cy="3258589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Tutor Sue Sutton</a:t>
            </a:r>
          </a:p>
          <a:p>
            <a:r>
              <a:rPr lang="en-GB" dirty="0"/>
              <a:t>Susan.sutton@medway.gov.uk</a:t>
            </a:r>
          </a:p>
          <a:p>
            <a:endParaRPr lang="en-GB" dirty="0"/>
          </a:p>
          <a:p>
            <a:r>
              <a:rPr lang="en-GB" dirty="0"/>
              <a:t>Register - </a:t>
            </a:r>
            <a:r>
              <a:rPr lang="en-GB" dirty="0">
                <a:hlinkClick r:id="rId2"/>
              </a:rPr>
              <a:t>https://courses.medwayadulteducation.org.uk/MyAccountSrc.asp</a:t>
            </a:r>
            <a:endParaRPr lang="en-GB" dirty="0"/>
          </a:p>
          <a:p>
            <a:r>
              <a:rPr lang="en-GB" dirty="0">
                <a:solidFill>
                  <a:srgbClr val="92D050"/>
                </a:solidFill>
              </a:rPr>
              <a:t>Or go to Medway Adult education website, click on Find a Course and in the top right menu click on Sign In.</a:t>
            </a:r>
          </a:p>
        </p:txBody>
      </p:sp>
    </p:spTree>
    <p:extLst>
      <p:ext uri="{BB962C8B-B14F-4D97-AF65-F5344CB8AC3E}">
        <p14:creationId xmlns:p14="http://schemas.microsoft.com/office/powerpoint/2010/main" val="259404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373" t="33122" r="3881" b="10150"/>
          <a:stretch/>
        </p:blipFill>
        <p:spPr>
          <a:xfrm>
            <a:off x="337627" y="127620"/>
            <a:ext cx="11185167" cy="64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39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do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Learners – have you checked your Learner Agreement forms? - email</a:t>
            </a:r>
          </a:p>
          <a:p>
            <a:r>
              <a:rPr lang="en-GB" dirty="0"/>
              <a:t>Log onto your Medway Adult Education Account?</a:t>
            </a:r>
          </a:p>
          <a:p>
            <a:r>
              <a:rPr lang="en-GB" dirty="0"/>
              <a:t>Log onto Moodle </a:t>
            </a:r>
            <a:r>
              <a:rPr lang="en-GB" dirty="0">
                <a:hlinkClick r:id="rId3"/>
              </a:rPr>
              <a:t>https://moodle.medwayadulteducation.co.uk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Username </a:t>
            </a:r>
            <a:r>
              <a:rPr lang="en-GB" dirty="0" err="1"/>
              <a:t>firstname.surname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Password </a:t>
            </a:r>
            <a:r>
              <a:rPr lang="en-GB" dirty="0" err="1"/>
              <a:t>password</a:t>
            </a:r>
            <a:r>
              <a:rPr lang="en-GB" dirty="0"/>
              <a:t> – will change when you logon</a:t>
            </a:r>
          </a:p>
        </p:txBody>
      </p:sp>
    </p:spTree>
    <p:extLst>
      <p:ext uri="{BB962C8B-B14F-4D97-AF65-F5344CB8AC3E}">
        <p14:creationId xmlns:p14="http://schemas.microsoft.com/office/powerpoint/2010/main" val="3810787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Remember emails should have</a:t>
            </a:r>
          </a:p>
          <a:p>
            <a:endParaRPr lang="en-GB" dirty="0"/>
          </a:p>
          <a:p>
            <a:r>
              <a:rPr lang="en-GB" dirty="0"/>
              <a:t>Greeting Dear, Hello, Good afternoon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Body text</a:t>
            </a:r>
          </a:p>
          <a:p>
            <a:r>
              <a:rPr lang="en-GB" dirty="0"/>
              <a:t>Salutation </a:t>
            </a:r>
          </a:p>
          <a:p>
            <a:r>
              <a:rPr lang="en-GB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3520806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966" y="365125"/>
            <a:ext cx="3607725" cy="5977486"/>
          </a:xfrm>
        </p:spPr>
        <p:txBody>
          <a:bodyPr>
            <a:normAutofit/>
          </a:bodyPr>
          <a:lstStyle/>
          <a:p>
            <a:r>
              <a:rPr lang="en-GB" dirty="0"/>
              <a:t>Please sign this and any other pages that need signing. Ensure all data is on the first 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216" t="20323" r="28974" b="5363"/>
          <a:stretch/>
        </p:blipFill>
        <p:spPr>
          <a:xfrm>
            <a:off x="1670858" y="298283"/>
            <a:ext cx="6051666" cy="56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6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6882"/>
          </a:xfrm>
        </p:spPr>
        <p:txBody>
          <a:bodyPr>
            <a:normAutofit/>
          </a:bodyPr>
          <a:lstStyle/>
          <a:p>
            <a:r>
              <a:rPr lang="en-GB" sz="3600" dirty="0"/>
              <a:t>Assessment 1 – 15/30 minutes to correct, sign, ensure paperwork is complete and if Passed upload to Moodle. Check your spelling and Grammar, use https://www.grammarly.com/grammar-check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458" y="2610195"/>
            <a:ext cx="10597342" cy="3566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you have any corrections – </a:t>
            </a:r>
          </a:p>
          <a:p>
            <a:r>
              <a:rPr lang="en-GB" dirty="0"/>
              <a:t>Ensure you understand them and complete the amendments </a:t>
            </a:r>
          </a:p>
          <a:p>
            <a:r>
              <a:rPr lang="en-GB" dirty="0"/>
              <a:t>Filled in all sections including your signature</a:t>
            </a:r>
          </a:p>
          <a:p>
            <a:r>
              <a:rPr lang="en-GB" dirty="0"/>
              <a:t>Also </a:t>
            </a:r>
          </a:p>
          <a:p>
            <a:r>
              <a:rPr lang="en-GB" dirty="0"/>
              <a:t>Check your spelling, grammar, capital letters and full stops</a:t>
            </a:r>
          </a:p>
          <a:p>
            <a:r>
              <a:rPr lang="en-GB" dirty="0"/>
              <a:t>Email your workbook to me by Monday 5pm. </a:t>
            </a:r>
          </a:p>
          <a:p>
            <a:r>
              <a:rPr lang="en-GB" dirty="0"/>
              <a:t>Keep all my comments/Feedback</a:t>
            </a:r>
          </a:p>
        </p:txBody>
      </p:sp>
    </p:spTree>
    <p:extLst>
      <p:ext uri="{BB962C8B-B14F-4D97-AF65-F5344CB8AC3E}">
        <p14:creationId xmlns:p14="http://schemas.microsoft.com/office/powerpoint/2010/main" val="1999610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67" y="365125"/>
            <a:ext cx="10183091" cy="387436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Learning Outcomes Unit 2 - 1 credit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This unit introduces learners </a:t>
            </a:r>
            <a:br>
              <a:rPr lang="en-GB" dirty="0"/>
            </a:br>
            <a:r>
              <a:rPr lang="en-GB" dirty="0"/>
              <a:t>to the rights and entitlements </a:t>
            </a:r>
            <a:br>
              <a:rPr lang="en-GB" dirty="0"/>
            </a:br>
            <a:r>
              <a:rPr lang="en-GB" dirty="0"/>
              <a:t>they can expect as an employee, </a:t>
            </a:r>
            <a:br>
              <a:rPr lang="en-GB" dirty="0"/>
            </a:br>
            <a:r>
              <a:rPr lang="en-GB" dirty="0"/>
              <a:t>covering those which are needed by </a:t>
            </a:r>
            <a:br>
              <a:rPr lang="en-GB" dirty="0"/>
            </a:br>
            <a:r>
              <a:rPr lang="en-GB" dirty="0"/>
              <a:t>the majority of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712" y="4156363"/>
            <a:ext cx="10431087" cy="2020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is a right? – Something you should get or be allowed to do/get.</a:t>
            </a:r>
          </a:p>
          <a:p>
            <a:pPr marL="0" indent="0">
              <a:buNone/>
            </a:pPr>
            <a:r>
              <a:rPr lang="en-GB" dirty="0"/>
              <a:t>Covered by Laws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722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145" y="1"/>
            <a:ext cx="8153400" cy="615142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outcomes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" y="615143"/>
            <a:ext cx="12133811" cy="6242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learner will: </a:t>
            </a:r>
          </a:p>
          <a:p>
            <a:pPr marL="0" indent="0">
              <a:buNone/>
            </a:pPr>
            <a:r>
              <a:rPr lang="en-GB" dirty="0"/>
              <a:t>1 Understand that there are rights and entitlements for employees in the place of work. The learner can: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1.1 Identify key areas where employees have entitlements in the place of work </a:t>
            </a:r>
          </a:p>
          <a:p>
            <a:pPr marL="0" indent="0">
              <a:buNone/>
            </a:pPr>
            <a:r>
              <a:rPr lang="en-GB" dirty="0"/>
              <a:t>1.2 Give a reason why one of these rights or entitlements is important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Know how rights and entitlements relate to their own situation. The learner can: </a:t>
            </a:r>
          </a:p>
          <a:p>
            <a:pPr marL="0" indent="0">
              <a:buNone/>
            </a:pPr>
            <a:r>
              <a:rPr lang="en-GB" dirty="0"/>
              <a:t>2.1 Identify one main right or entitlement they would need to be aware of for their own situation </a:t>
            </a:r>
          </a:p>
          <a:p>
            <a:pPr marL="0" indent="0">
              <a:buNone/>
            </a:pPr>
            <a:r>
              <a:rPr lang="en-GB" dirty="0"/>
              <a:t>2.2 Identify where they can find out information about rights and entitlements </a:t>
            </a:r>
          </a:p>
          <a:p>
            <a:pPr marL="0" indent="0">
              <a:buNone/>
            </a:pPr>
            <a:r>
              <a:rPr lang="en-GB" dirty="0"/>
              <a:t>2.3 Give an example of someone they can talk to for support and help with their rights and entitlement</a:t>
            </a:r>
          </a:p>
        </p:txBody>
      </p:sp>
    </p:spTree>
    <p:extLst>
      <p:ext uri="{BB962C8B-B14F-4D97-AF65-F5344CB8AC3E}">
        <p14:creationId xmlns:p14="http://schemas.microsoft.com/office/powerpoint/2010/main" val="1632410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discuss with your partner and write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you think your rights are at work?</a:t>
            </a:r>
          </a:p>
          <a:p>
            <a:r>
              <a:rPr lang="en-GB" dirty="0"/>
              <a:t>What are you entitled to?</a:t>
            </a:r>
          </a:p>
          <a:p>
            <a:r>
              <a:rPr lang="en-GB" dirty="0"/>
              <a:t>Where could you find more information?</a:t>
            </a:r>
          </a:p>
          <a:p>
            <a:r>
              <a:rPr lang="en-GB" dirty="0"/>
              <a:t>Who could help you?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363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"/>
            <a:ext cx="10515600" cy="389866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Rights at work –</a:t>
            </a:r>
            <a:br>
              <a:rPr lang="en-GB" dirty="0"/>
            </a:br>
            <a:r>
              <a:rPr lang="en-GB" dirty="0"/>
              <a:t>watch the video and  </a:t>
            </a:r>
            <a:br>
              <a:rPr lang="en-GB" dirty="0"/>
            </a:br>
            <a:r>
              <a:rPr lang="en-GB" dirty="0"/>
              <a:t>jot down the </a:t>
            </a:r>
            <a:r>
              <a:rPr lang="en-GB" b="1" dirty="0"/>
              <a:t>rights/entitlements</a:t>
            </a:r>
            <a:br>
              <a:rPr lang="en-GB" b="1" dirty="0"/>
            </a:br>
            <a:r>
              <a:rPr lang="en-GB" dirty="0"/>
              <a:t> you hear and </a:t>
            </a:r>
            <a:br>
              <a:rPr lang="en-GB" dirty="0"/>
            </a:br>
            <a:r>
              <a:rPr lang="en-GB" dirty="0"/>
              <a:t>where you can get </a:t>
            </a:r>
            <a:r>
              <a:rPr lang="en-GB" b="1" dirty="0"/>
              <a:t>help/support 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Shout if you want me to pause the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07723"/>
            <a:ext cx="10515600" cy="2569239"/>
          </a:xfrm>
        </p:spPr>
        <p:txBody>
          <a:bodyPr/>
          <a:lstStyle/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https://www.youtube.com/watch?v=V5ruufk5_NU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Video from Association of Labour providers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93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There are Acts to do with employability, find one Act and state what it is for, state the website you found the information from</a:t>
            </a:r>
          </a:p>
        </p:txBody>
      </p:sp>
    </p:spTree>
    <p:extLst>
      <p:ext uri="{BB962C8B-B14F-4D97-AF65-F5344CB8AC3E}">
        <p14:creationId xmlns:p14="http://schemas.microsoft.com/office/powerpoint/2010/main" val="1083956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0" y="188913"/>
            <a:ext cx="8229600" cy="9693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>
                <a:latin typeface="+mn-lt"/>
              </a:rPr>
              <a:t>YOUR ENVIRONMENT AND H&amp;S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880" y="1158241"/>
            <a:ext cx="9036527" cy="525049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dirty="0"/>
              <a:t>Welcome/Introduction – please write your name on paper large enough to be seen please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dirty="0"/>
              <a:t>Fire Evacuation Procedure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dirty="0"/>
              <a:t>Toilets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dirty="0"/>
              <a:t>H&amp;S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dirty="0"/>
              <a:t>Smoking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dirty="0"/>
              <a:t>Mobile phone use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dirty="0"/>
              <a:t>Food &amp; Drink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dirty="0"/>
              <a:t>Absence line 01634 338466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dirty="0"/>
              <a:t>Safeguarding</a:t>
            </a:r>
          </a:p>
          <a:p>
            <a:pPr>
              <a:buFont typeface="Arial" charset="0"/>
              <a:buChar char="•"/>
              <a:defRPr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51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45B3CA-A379-4AD7-B8B0-60BC77A0677C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pic>
        <p:nvPicPr>
          <p:cNvPr id="5124" name="Picture 2" descr="http://www.proshieldsafetysigns.co.uk/signs/7043_sign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0" y="2151065"/>
            <a:ext cx="10969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www.wpclipart.com/telephone/cell_phones/cell_phones_2/cartoon_mobile_phon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447" y="125095"/>
            <a:ext cx="7223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taxitradepromotions.co.uk/user/products/large/Stick_NoSmoking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56" y="2731293"/>
            <a:ext cx="80486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http://maxcdn.fooyoh.com/files/attach/images/596/221/439/007/JumpFromPaperBags_540x540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t="18727" r="13994" b="6018"/>
          <a:stretch>
            <a:fillRect/>
          </a:stretch>
        </p:blipFill>
        <p:spPr bwMode="auto">
          <a:xfrm>
            <a:off x="7202170" y="4898708"/>
            <a:ext cx="11366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http://www.bigdug.co.uk/images/fire-exit-man-left-safety-signs-p2865-118029_zoom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28673" r="2983" b="27580"/>
          <a:stretch>
            <a:fillRect/>
          </a:stretch>
        </p:blipFill>
        <p:spPr bwMode="auto">
          <a:xfrm>
            <a:off x="8724900" y="3848101"/>
            <a:ext cx="1752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17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723" y="223810"/>
            <a:ext cx="7463444" cy="441210"/>
          </a:xfrm>
        </p:spPr>
        <p:txBody>
          <a:bodyPr>
            <a:normAutofit fontScale="90000"/>
          </a:bodyPr>
          <a:lstStyle/>
          <a:p>
            <a:r>
              <a:rPr lang="en-GB" dirty="0"/>
              <a:t>Rights and entitlements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43" y="914400"/>
            <a:ext cx="11030989" cy="582722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Key information document – written contract</a:t>
            </a:r>
          </a:p>
          <a:p>
            <a:r>
              <a:rPr lang="en-GB" dirty="0"/>
              <a:t>Health and Safety – safe work environment and training. Protective clothing</a:t>
            </a:r>
          </a:p>
          <a:p>
            <a:r>
              <a:rPr lang="en-GB" dirty="0"/>
              <a:t>Pay – at least minimum age/Payslip/hours expected to work</a:t>
            </a:r>
          </a:p>
          <a:p>
            <a:r>
              <a:rPr lang="en-GB" dirty="0"/>
              <a:t>Deductions</a:t>
            </a:r>
          </a:p>
          <a:p>
            <a:r>
              <a:rPr lang="en-GB" dirty="0"/>
              <a:t>Excessive 40 hours a week</a:t>
            </a:r>
          </a:p>
          <a:p>
            <a:r>
              <a:rPr lang="en-GB" dirty="0"/>
              <a:t>11 hours/days off</a:t>
            </a:r>
          </a:p>
          <a:p>
            <a:r>
              <a:rPr lang="en-GB" dirty="0"/>
              <a:t>Rest break – 20 </a:t>
            </a:r>
            <a:r>
              <a:rPr lang="en-GB" dirty="0" err="1"/>
              <a:t>mins</a:t>
            </a:r>
            <a:r>
              <a:rPr lang="en-GB" dirty="0"/>
              <a:t> </a:t>
            </a:r>
          </a:p>
          <a:p>
            <a:r>
              <a:rPr lang="en-GB" dirty="0"/>
              <a:t>Sickness – SSP</a:t>
            </a:r>
          </a:p>
          <a:p>
            <a:r>
              <a:rPr lang="en-GB" dirty="0"/>
              <a:t>Trade Union</a:t>
            </a:r>
          </a:p>
          <a:p>
            <a:r>
              <a:rPr lang="en-GB" dirty="0"/>
              <a:t>Paid Holiday</a:t>
            </a:r>
          </a:p>
          <a:p>
            <a:r>
              <a:rPr lang="en-GB" dirty="0"/>
              <a:t>Discrimination Protection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607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can you get help? And what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Safer Jobs</a:t>
            </a:r>
          </a:p>
          <a:p>
            <a:r>
              <a:rPr lang="en-GB" dirty="0"/>
              <a:t>ACAS</a:t>
            </a:r>
          </a:p>
          <a:p>
            <a:r>
              <a:rPr lang="en-GB" dirty="0"/>
              <a:t>Modern Slavery Helpline</a:t>
            </a:r>
          </a:p>
          <a:p>
            <a:r>
              <a:rPr lang="en-GB" dirty="0"/>
              <a:t>Gov.uk</a:t>
            </a:r>
          </a:p>
          <a:p>
            <a:r>
              <a:rPr lang="en-GB" dirty="0"/>
              <a:t>National Minimum Wage</a:t>
            </a:r>
          </a:p>
          <a:p>
            <a:r>
              <a:rPr lang="en-GB" dirty="0"/>
              <a:t>Health and safety executive</a:t>
            </a:r>
          </a:p>
          <a:p>
            <a:r>
              <a:rPr lang="en-GB" dirty="0"/>
              <a:t>Work force representative</a:t>
            </a:r>
          </a:p>
          <a:p>
            <a:r>
              <a:rPr lang="en-GB" dirty="0"/>
              <a:t>Equality advice support service</a:t>
            </a:r>
          </a:p>
          <a:p>
            <a:r>
              <a:rPr lang="en-GB" dirty="0"/>
              <a:t>Union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1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Acts/Law – others exist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Employment Rights</a:t>
            </a:r>
          </a:p>
          <a:p>
            <a:r>
              <a:rPr lang="en-GB" dirty="0"/>
              <a:t>Health and Safety at Work Act</a:t>
            </a:r>
          </a:p>
          <a:p>
            <a:r>
              <a:rPr lang="en-GB" dirty="0"/>
              <a:t>Equality Act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624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01" y="1"/>
            <a:ext cx="10515600" cy="873760"/>
          </a:xfrm>
        </p:spPr>
        <p:txBody>
          <a:bodyPr/>
          <a:lstStyle/>
          <a:p>
            <a:r>
              <a:rPr lang="en-GB" dirty="0"/>
              <a:t>Important - Unit 2 Assessment-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873761"/>
            <a:ext cx="115979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 </a:t>
            </a:r>
            <a:r>
              <a:rPr lang="en-GB" sz="3200"/>
              <a:t>have emailed </a:t>
            </a:r>
            <a:r>
              <a:rPr lang="en-GB" sz="3200" dirty="0"/>
              <a:t>you the assessment questions.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Please save the assessment questions onto your memory stick/laptop – remember it will not be saved for next week.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When you save it add your initials at the end of the filename.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Complete your personal details on the front of the workbook. Centre No is 9000482 Medway Adult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If you cannot type onto the worksheet, just type on a blank sheet, but do add your name, candidate number, 1.1, 1.2 </a:t>
            </a:r>
            <a:r>
              <a:rPr lang="en-GB" sz="3200" dirty="0" err="1"/>
              <a:t>etc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81886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8228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Email completed work (assessment 1 &amp;2) to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3"/>
              </a:rPr>
              <a:t>susan.sutton@medway.gov.uk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before 5 pm Monday</a:t>
            </a:r>
            <a:br>
              <a:rPr lang="en-GB" dirty="0"/>
            </a:br>
            <a:r>
              <a:rPr lang="en-GB" dirty="0"/>
              <a:t> so I can give you feedback.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Let me know </a:t>
            </a:r>
            <a:br>
              <a:rPr lang="en-GB" dirty="0"/>
            </a:br>
            <a:r>
              <a:rPr lang="en-GB" dirty="0"/>
              <a:t>if this is an issue</a:t>
            </a:r>
          </a:p>
        </p:txBody>
      </p:sp>
    </p:spTree>
    <p:extLst>
      <p:ext uri="{BB962C8B-B14F-4D97-AF65-F5344CB8AC3E}">
        <p14:creationId xmlns:p14="http://schemas.microsoft.com/office/powerpoint/2010/main" val="1547928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– Rights and Entitlements – have we achieved our objectives?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rights do you have at work?</a:t>
            </a:r>
          </a:p>
          <a:p>
            <a:r>
              <a:rPr lang="en-GB" dirty="0"/>
              <a:t>Where could you get more information?</a:t>
            </a:r>
          </a:p>
          <a:p>
            <a:r>
              <a:rPr lang="en-GB" dirty="0"/>
              <a:t>How could you get help?</a:t>
            </a:r>
          </a:p>
          <a:p>
            <a:endParaRPr lang="en-GB" dirty="0"/>
          </a:p>
          <a:p>
            <a:r>
              <a:rPr lang="en-GB" dirty="0"/>
              <a:t>Homework for </a:t>
            </a:r>
            <a:r>
              <a:rPr lang="en-GB"/>
              <a:t>next session – </a:t>
            </a:r>
            <a:r>
              <a:rPr lang="en-GB" dirty="0"/>
              <a:t>bring/find and save a job advert that you are interested in ready for next week – job </a:t>
            </a:r>
            <a:r>
              <a:rPr lang="en-GB"/>
              <a:t>application forms.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86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rules should we have?</a:t>
            </a:r>
          </a:p>
          <a:p>
            <a:r>
              <a:rPr lang="en-GB" dirty="0"/>
              <a:t>Diversity</a:t>
            </a:r>
          </a:p>
          <a:p>
            <a:endParaRPr lang="en-GB" dirty="0"/>
          </a:p>
          <a:p>
            <a:r>
              <a:rPr lang="en-GB" dirty="0"/>
              <a:t>Assessment Process </a:t>
            </a:r>
          </a:p>
          <a:p>
            <a:endParaRPr lang="en-GB" dirty="0"/>
          </a:p>
          <a:p>
            <a:r>
              <a:rPr lang="en-GB" dirty="0"/>
              <a:t>Plagiarism and referencing work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357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Unit 1 	– 	Understanding Mindset 		– 	2 credits</a:t>
            </a:r>
            <a:endParaRPr lang="en-GB" dirty="0"/>
          </a:p>
          <a:p>
            <a:pPr fontAlgn="base"/>
            <a:r>
              <a:rPr lang="en-US" b="1" dirty="0"/>
              <a:t>Unit 2 	–	Rights and entitlement 		– 	1 credit </a:t>
            </a:r>
          </a:p>
          <a:p>
            <a:pPr fontAlgn="base"/>
            <a:r>
              <a:rPr lang="en-GB" b="1" dirty="0"/>
              <a:t>Unit</a:t>
            </a:r>
            <a:r>
              <a:rPr lang="en-GB" dirty="0"/>
              <a:t> </a:t>
            </a:r>
            <a:r>
              <a:rPr lang="en-US" b="1" dirty="0"/>
              <a:t>24 	– 	Application forms 			– 	1 credit</a:t>
            </a:r>
          </a:p>
          <a:p>
            <a:pPr fontAlgn="base"/>
            <a:r>
              <a:rPr lang="en-US" b="1" dirty="0"/>
              <a:t>Unit 25 	– 	Getting ready for interviews 	</a:t>
            </a:r>
            <a:r>
              <a:rPr lang="en-GB" b="1" dirty="0"/>
              <a:t>–</a:t>
            </a:r>
            <a:r>
              <a:rPr lang="en-US" b="1" dirty="0"/>
              <a:t> 	1 credit</a:t>
            </a:r>
            <a:endParaRPr lang="en-GB" dirty="0"/>
          </a:p>
          <a:p>
            <a:pPr fontAlgn="base"/>
            <a:r>
              <a:rPr lang="en-US" b="1" dirty="0"/>
              <a:t>Unit </a:t>
            </a:r>
            <a:r>
              <a:rPr lang="en-GB" b="1" dirty="0"/>
              <a:t>30 	</a:t>
            </a:r>
            <a:r>
              <a:rPr lang="en-US" b="1" dirty="0"/>
              <a:t>–</a:t>
            </a:r>
            <a:r>
              <a:rPr lang="en-GB" b="1" dirty="0"/>
              <a:t> 	Job and training search skills 	–	1 credit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100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Email address</a:t>
            </a:r>
          </a:p>
          <a:p>
            <a:r>
              <a:rPr lang="en-GB" dirty="0"/>
              <a:t>Memory stick</a:t>
            </a:r>
          </a:p>
          <a:p>
            <a:r>
              <a:rPr lang="en-GB" dirty="0"/>
              <a:t>To complete any outstanding work in your own time</a:t>
            </a:r>
          </a:p>
          <a:p>
            <a:r>
              <a:rPr lang="en-GB" dirty="0"/>
              <a:t>Make notes</a:t>
            </a:r>
          </a:p>
          <a:p>
            <a:r>
              <a:rPr lang="en-GB" dirty="0"/>
              <a:t>Contribute</a:t>
            </a:r>
          </a:p>
        </p:txBody>
      </p:sp>
    </p:spTree>
    <p:extLst>
      <p:ext uri="{BB962C8B-B14F-4D97-AF65-F5344CB8AC3E}">
        <p14:creationId xmlns:p14="http://schemas.microsoft.com/office/powerpoint/2010/main" val="4251252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 – What did we learn last session?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What </a:t>
            </a:r>
            <a:r>
              <a:rPr lang="en-GB" dirty="0" err="1"/>
              <a:t>mindset</a:t>
            </a:r>
            <a:r>
              <a:rPr lang="en-GB" dirty="0"/>
              <a:t> is</a:t>
            </a:r>
          </a:p>
          <a:p>
            <a:r>
              <a:rPr lang="en-GB" dirty="0"/>
              <a:t>What </a:t>
            </a:r>
            <a:r>
              <a:rPr lang="en-GB" dirty="0" err="1"/>
              <a:t>mindset</a:t>
            </a:r>
            <a:r>
              <a:rPr lang="en-GB" dirty="0"/>
              <a:t> qualities are</a:t>
            </a:r>
          </a:p>
          <a:p>
            <a:r>
              <a:rPr lang="en-GB" dirty="0"/>
              <a:t>What </a:t>
            </a:r>
            <a:r>
              <a:rPr lang="en-GB" dirty="0" err="1"/>
              <a:t>mindset</a:t>
            </a:r>
            <a:r>
              <a:rPr lang="en-GB" dirty="0"/>
              <a:t> qualities employers value and why</a:t>
            </a:r>
          </a:p>
          <a:p>
            <a:r>
              <a:rPr lang="en-GB" dirty="0"/>
              <a:t>Where we have shown this quality</a:t>
            </a:r>
          </a:p>
          <a:p>
            <a:r>
              <a:rPr lang="en-GB" dirty="0"/>
              <a:t>Steps we can take to improve our </a:t>
            </a:r>
            <a:r>
              <a:rPr lang="en-GB" dirty="0" err="1"/>
              <a:t>mindset</a:t>
            </a:r>
            <a:endParaRPr lang="en-GB" dirty="0"/>
          </a:p>
          <a:p>
            <a:r>
              <a:rPr lang="en-GB" dirty="0"/>
              <a:t>How to ensure we put information into our own words and reference where we got the information from</a:t>
            </a:r>
          </a:p>
          <a:p>
            <a:r>
              <a:rPr lang="en-GB" dirty="0"/>
              <a:t>Some new words</a:t>
            </a:r>
          </a:p>
          <a:p>
            <a:r>
              <a:rPr lang="en-GB" dirty="0"/>
              <a:t>Completing an assessment – did we change the filename?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2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F3C1-7AA0-47C2-86E7-5FF9E405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your name and sign if 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AF15-59C7-4C8D-8F3D-1657F408B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spelt correctly – this will be on your certificate.</a:t>
            </a:r>
          </a:p>
        </p:txBody>
      </p:sp>
    </p:spTree>
    <p:extLst>
      <p:ext uri="{BB962C8B-B14F-4D97-AF65-F5344CB8AC3E}">
        <p14:creationId xmlns:p14="http://schemas.microsoft.com/office/powerpoint/2010/main" val="3770425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Safeguarding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159" t="40190" r="26180" b="17208"/>
          <a:stretch/>
        </p:blipFill>
        <p:spPr>
          <a:xfrm>
            <a:off x="1284860" y="1690688"/>
            <a:ext cx="7970898" cy="4477355"/>
          </a:xfrm>
          <a:prstGeom prst="rect">
            <a:avLst/>
          </a:prstGeom>
          <a:solidFill>
            <a:srgbClr val="FFF2CC"/>
          </a:solidFill>
        </p:spPr>
      </p:pic>
    </p:spTree>
    <p:extLst>
      <p:ext uri="{BB962C8B-B14F-4D97-AF65-F5344CB8AC3E}">
        <p14:creationId xmlns:p14="http://schemas.microsoft.com/office/powerpoint/2010/main" val="3619282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244" y="19878"/>
            <a:ext cx="7490791" cy="1133061"/>
          </a:xfrm>
        </p:spPr>
        <p:txBody>
          <a:bodyPr/>
          <a:lstStyle/>
          <a:p>
            <a:r>
              <a:rPr lang="en-GB" dirty="0"/>
              <a:t>Referencing – not 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2087"/>
            <a:ext cx="12192000" cy="5565913"/>
          </a:xfrm>
        </p:spPr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https://youtu.be/63C7Ot_5Z3s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you use someone’s words from a book or website you can put it in quotes. Acknowledges other people’s work. </a:t>
            </a:r>
          </a:p>
          <a:p>
            <a:endParaRPr lang="en-GB" dirty="0"/>
          </a:p>
          <a:p>
            <a:r>
              <a:rPr lang="en-GB" dirty="0"/>
              <a:t>You should reference whenever you use someone else’s idea.</a:t>
            </a:r>
          </a:p>
          <a:p>
            <a:endParaRPr lang="en-GB" dirty="0"/>
          </a:p>
          <a:p>
            <a:r>
              <a:rPr lang="en-GB" dirty="0"/>
              <a:t>You can rewrite what they put in your own words, but acknowledge the source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Add any books/websites you have used to support your work at the end of the document you produce. </a:t>
            </a:r>
          </a:p>
        </p:txBody>
      </p:sp>
    </p:spTree>
    <p:extLst>
      <p:ext uri="{BB962C8B-B14F-4D97-AF65-F5344CB8AC3E}">
        <p14:creationId xmlns:p14="http://schemas.microsoft.com/office/powerpoint/2010/main" val="3518702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904</Words>
  <Application>Microsoft Office PowerPoint</Application>
  <PresentationFormat>Widescreen</PresentationFormat>
  <Paragraphs>154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Wingdings</vt:lpstr>
      <vt:lpstr>Office Theme</vt:lpstr>
      <vt:lpstr>Entry Level 3 Award in Employability Skills Session 3/8</vt:lpstr>
      <vt:lpstr>YOUR ENVIRONMENT AND H&amp;S</vt:lpstr>
      <vt:lpstr>Class rules</vt:lpstr>
      <vt:lpstr>Introduction</vt:lpstr>
      <vt:lpstr>What do I need?</vt:lpstr>
      <vt:lpstr>Recap – What did we learn last session?</vt:lpstr>
      <vt:lpstr>Check your name and sign if it </vt:lpstr>
      <vt:lpstr>Safeguarding</vt:lpstr>
      <vt:lpstr>Referencing – not plagiarism</vt:lpstr>
      <vt:lpstr>PowerPoint Presentation</vt:lpstr>
      <vt:lpstr>To do </vt:lpstr>
      <vt:lpstr>Email</vt:lpstr>
      <vt:lpstr>Please sign this and any other pages that need signing. Ensure all data is on the first sheet</vt:lpstr>
      <vt:lpstr>Assessment 1 – 15/30 minutes to correct, sign, ensure paperwork is complete and if Passed upload to Moodle. Check your spelling and Grammar, use https://www.grammarly.com/grammar-check</vt:lpstr>
      <vt:lpstr>Learning Outcomes Unit 2 - 1 credit   This unit introduces learners  to the rights and entitlements  they can expect as an employee,  covering those which are needed by  the majority of employees</vt:lpstr>
      <vt:lpstr>Learning outcomes </vt:lpstr>
      <vt:lpstr>Task discuss with your partner and write down</vt:lpstr>
      <vt:lpstr>Rights at work – watch the video and   jot down the rights/entitlements  you hear and  where you can get help/support .  Shout if you want me to pause the video</vt:lpstr>
      <vt:lpstr>Acts</vt:lpstr>
      <vt:lpstr>Rights and entitlements</vt:lpstr>
      <vt:lpstr>Where can you get help? And what for?</vt:lpstr>
      <vt:lpstr>Acts/Law – others exist</vt:lpstr>
      <vt:lpstr>Important - Unit 2 Assessment-  </vt:lpstr>
      <vt:lpstr>Email completed work (assessment 1 &amp;2) to   susan.sutton@medway.gov.uk  before 5 pm Monday  so I can give you feedback.  Let me know  if this is an issue</vt:lpstr>
      <vt:lpstr>Review – Rights and Entitlements – have we achieved our objectives?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 to Employment</dc:title>
  <dc:creator>Sue Sutton</dc:creator>
  <cp:lastModifiedBy>Sue Sutton</cp:lastModifiedBy>
  <cp:revision>86</cp:revision>
  <dcterms:created xsi:type="dcterms:W3CDTF">2023-11-05T09:13:16Z</dcterms:created>
  <dcterms:modified xsi:type="dcterms:W3CDTF">2024-11-23T07:43:06Z</dcterms:modified>
</cp:coreProperties>
</file>