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85" r:id="rId5"/>
    <p:sldId id="288" r:id="rId6"/>
    <p:sldId id="291" r:id="rId7"/>
    <p:sldId id="289" r:id="rId8"/>
    <p:sldId id="29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1</a:t>
            </a:r>
            <a:r>
              <a:rPr lang="en-GB" dirty="0" smtClean="0"/>
              <a:t>/2/2016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To continue </a:t>
            </a:r>
            <a:r>
              <a:rPr lang="en-GB" dirty="0"/>
              <a:t>unit 5-Awareness of the role and responsibilities of the Adult Social Care Worker</a:t>
            </a:r>
            <a:r>
              <a:rPr lang="en-GB" dirty="0" smtClean="0"/>
              <a:t>.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Recap on partnership working and duty of care.</a:t>
            </a:r>
          </a:p>
          <a:p>
            <a:endParaRPr lang="en-GB" dirty="0"/>
          </a:p>
          <a:p>
            <a:r>
              <a:rPr lang="en-GB" dirty="0" smtClean="0"/>
              <a:t>Adult Abuse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Recap on partnership working and duty of care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3 groups.</a:t>
            </a:r>
          </a:p>
          <a:p>
            <a:endParaRPr lang="en-GB" dirty="0"/>
          </a:p>
          <a:p>
            <a:r>
              <a:rPr lang="en-GB" dirty="0" smtClean="0"/>
              <a:t>Design a questionnaire of 8 -10 questions.</a:t>
            </a:r>
          </a:p>
          <a:p>
            <a:endParaRPr lang="en-GB" dirty="0"/>
          </a:p>
          <a:p>
            <a:r>
              <a:rPr lang="en-GB" dirty="0" smtClean="0"/>
              <a:t>Divide your questions in half between partnership working and duty of care (15 minutes).</a:t>
            </a:r>
          </a:p>
          <a:p>
            <a:endParaRPr lang="en-GB" dirty="0"/>
          </a:p>
          <a:p>
            <a:r>
              <a:rPr lang="en-GB" dirty="0" smtClean="0"/>
              <a:t>Each group to answer other questionnaires (10 minutes).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Adult Abuse – What are the different types</a:t>
            </a:r>
            <a:endParaRPr lang="en-GB" sz="2800" dirty="0"/>
          </a:p>
        </p:txBody>
      </p:sp>
      <p:pic>
        <p:nvPicPr>
          <p:cNvPr id="1026" name="Picture 2" descr="C:\Users\Sam Dawson\AppData\Local\Microsoft\Windows\Temporary Internet Files\Content.IE5\HKO0ALU5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916832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Types of abuse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Physical abuse.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Sexual abuse.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Emotional/psychological abuse.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Financial abuse.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Institutional abuse.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Neglect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Discrimination.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7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pairs.</a:t>
            </a:r>
          </a:p>
          <a:p>
            <a:endParaRPr lang="en-GB" dirty="0"/>
          </a:p>
          <a:p>
            <a:r>
              <a:rPr lang="en-GB" dirty="0" smtClean="0"/>
              <a:t>Complete activity sheet regarding different types of abuse.</a:t>
            </a:r>
          </a:p>
          <a:p>
            <a:endParaRPr lang="en-GB" dirty="0"/>
          </a:p>
          <a:p>
            <a:r>
              <a:rPr lang="en-GB" dirty="0" smtClean="0"/>
              <a:t>30 minutes to complete.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87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you should do if you suspect abuse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If you suspect any kind of abuse – Do not keep it to yourself.</a:t>
            </a:r>
          </a:p>
          <a:p>
            <a:endParaRPr lang="en-GB" dirty="0"/>
          </a:p>
          <a:p>
            <a:r>
              <a:rPr lang="en-GB" dirty="0" smtClean="0"/>
              <a:t>Report to your Manager who will guide you forward.</a:t>
            </a:r>
          </a:p>
          <a:p>
            <a:endParaRPr lang="en-GB" dirty="0"/>
          </a:p>
          <a:p>
            <a:r>
              <a:rPr lang="en-GB" dirty="0" smtClean="0"/>
              <a:t>You may need to raise an alert regarding the abuse.</a:t>
            </a:r>
          </a:p>
          <a:p>
            <a:endParaRPr lang="en-GB" dirty="0"/>
          </a:p>
          <a:p>
            <a:r>
              <a:rPr lang="en-GB" dirty="0" smtClean="0"/>
              <a:t>You need to act quickly.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Discussion on further training.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Discussion on career opportunities.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Question and answer session on future opportunities.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Working on your CV and discussion on progress following your BTEC Level 1 award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16877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3103</TotalTime>
  <Words>226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Lucida Sans Unicode</vt:lpstr>
      <vt:lpstr>Verdana</vt:lpstr>
      <vt:lpstr>Wingdings 2</vt:lpstr>
      <vt:lpstr>Wingdings 3</vt:lpstr>
      <vt:lpstr>Concourse</vt:lpstr>
      <vt:lpstr>City and Guilds Level 1 Award in preparing to work in Adult Social Care</vt:lpstr>
      <vt:lpstr>Aims of the lesson</vt:lpstr>
      <vt:lpstr>Recap on partnership working and duty of care</vt:lpstr>
      <vt:lpstr>Adult Abuse – What are the different types</vt:lpstr>
      <vt:lpstr>Types of abuse</vt:lpstr>
      <vt:lpstr>Activity</vt:lpstr>
      <vt:lpstr>What you should do if you suspect abuse</vt:lpstr>
      <vt:lpstr>Working on your CV and discussion on progress following your BTEC Level 1 award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91</cp:revision>
  <dcterms:created xsi:type="dcterms:W3CDTF">2014-04-19T08:45:16Z</dcterms:created>
  <dcterms:modified xsi:type="dcterms:W3CDTF">2016-01-31T18:09:02Z</dcterms:modified>
</cp:coreProperties>
</file>