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4" r:id="rId5"/>
    <p:sldId id="291" r:id="rId6"/>
    <p:sldId id="289" r:id="rId7"/>
    <p:sldId id="292" r:id="rId8"/>
    <p:sldId id="298" r:id="rId9"/>
    <p:sldId id="309" r:id="rId10"/>
    <p:sldId id="306" r:id="rId11"/>
    <p:sldId id="294" r:id="rId12"/>
    <p:sldId id="301" r:id="rId13"/>
    <p:sldId id="310" r:id="rId14"/>
    <p:sldId id="307" r:id="rId15"/>
    <p:sldId id="302" r:id="rId16"/>
    <p:sldId id="308" r:id="rId17"/>
    <p:sldId id="303" r:id="rId18"/>
    <p:sldId id="280" r:id="rId19"/>
    <p:sldId id="305" r:id="rId20"/>
    <p:sldId id="293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0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5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0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4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7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59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17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73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6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1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AE3B-319D-4C97-ACEC-7D349CDA634A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C8D61-8C3F-444C-A8A1-290664849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8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medwayadulteducation.org.uk/MyAccountSrc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google.co.uk/url?sa=i&amp;rct=j&amp;q=&amp;esrc=s&amp;frm=1&amp;source=images&amp;cd=&amp;cad=rja&amp;docid=MtQ28gfjSCtK7M&amp;tbnid=MdVoC9cR3jRR-M:&amp;ved=0CAUQjRw&amp;url=http://www.proshieldsafetysigns.co.uk/signs/7043_Toilet_WC_Signs_Unisex_toilet_symbol.html&amp;ei=ShBOUcqoKsjt0gXI5IDYBQ&amp;bvm=bv.44158598,d.d2k&amp;psig=AFQjCNFHibGxa8fnNXOiqci9DrrbyINGXA&amp;ust=1364156782652442" TargetMode="External"/><Relationship Id="rId7" Type="http://schemas.openxmlformats.org/officeDocument/2006/relationships/hyperlink" Target="http://www.google.co.uk/url?sa=i&amp;rct=j&amp;q=&amp;esrc=s&amp;frm=1&amp;source=images&amp;cd=&amp;cad=rja&amp;docid=UVbadhVxToXR1M&amp;tbnid=PG0lceJ8VxetdM:&amp;ved=0CAUQjRw&amp;url=http://www.taxitradepromotions.co.uk/driver-accessories-stickers-signs/60001.html&amp;ei=tBFOUdm2E6r20gWMpoCgCg&amp;bvm=bv.44158598,d.d2k&amp;psig=AFQjCNHwyUzawuHbx4J-46amzuU1buVq7w&amp;ust=1364157170404127" TargetMode="Externa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11" Type="http://schemas.openxmlformats.org/officeDocument/2006/relationships/hyperlink" Target="http://www.google.co.uk/url?sa=i&amp;rct=j&amp;q=&amp;esrc=s&amp;frm=1&amp;source=images&amp;cd=&amp;cad=rja&amp;docid=lNqA_Ai7qK21MM&amp;tbnid=HtIbc1BDKdl9OM:&amp;ved=0CAUQjRw&amp;url=http://www.bigdug.co.uk/safety-signs-labels-c425/fire-signs-c473/british-standard-fire-exit-signs-c474/fire-exit-man-left-safety-signs-p2865&amp;ei=icE6UtiYCabB0QXpjoGADA&amp;psig=AFQjCNGY7BvIUXrODKFKwESSWGBlsm4sCg&amp;ust=1379668736974756" TargetMode="External"/><Relationship Id="rId5" Type="http://schemas.openxmlformats.org/officeDocument/2006/relationships/hyperlink" Target="http://www.google.co.uk/url?sa=i&amp;rct=j&amp;q=&amp;esrc=s&amp;frm=1&amp;source=images&amp;cd=&amp;cad=rja&amp;docid=GCGBwcORXxgEaM&amp;tbnid=C8Br_YS4VrizPM:&amp;ved=0CAUQjRw&amp;url=http://www.wpclipart.com/telephone/cell_phones/cell_phones_2/cartoon_mobile_phone.png.html&amp;ei=-RBOUbatLuib0AWFmIHwCg&amp;bvm=bv.44158598,d.d2k&amp;psig=AFQjCNEoykrMnXIdjlFvc5PHGIs21zuFxQ&amp;ust=1364156959016805" TargetMode="External"/><Relationship Id="rId10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hyperlink" Target="http://www.google.co.uk/url?sa=i&amp;rct=j&amp;q=&amp;esrc=s&amp;frm=1&amp;source=images&amp;cd=&amp;cad=rja&amp;docid=CuOhYrIKrKq0IM&amp;tbnid=vLAJqdVcMvtTvM:&amp;ved=0CAUQjRw&amp;url=http://fooyoh.com/iamchiq_fashion_fashionshow/7439221&amp;ei=JhJOUcesEI_M0AWFyYGQAg&amp;bvm=bv.44158598,d.d2k&amp;psig=AFQjCNFRrPj5eaGgEItOAfV2KUPyLrQbgg&amp;ust=1364157334240908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.sutton@medway.gov.uk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63C7Ot_5Z3s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2189" y="199649"/>
            <a:ext cx="9144000" cy="289268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n-lt"/>
              </a:rPr>
              <a:t>Entry Level 3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Award in Employability Skills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Session 4/8</a:t>
            </a:r>
            <a:endParaRPr lang="en-GB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335"/>
            <a:ext cx="9144000" cy="3258589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 smtClean="0"/>
              <a:t>Tutor Sue Sutton</a:t>
            </a:r>
          </a:p>
          <a:p>
            <a:r>
              <a:rPr lang="en-GB" dirty="0" smtClean="0"/>
              <a:t>Susan.sutton@medway.gov.uk</a:t>
            </a:r>
          </a:p>
          <a:p>
            <a:endParaRPr lang="en-GB" dirty="0" smtClean="0"/>
          </a:p>
          <a:p>
            <a:r>
              <a:rPr lang="en-GB" dirty="0" smtClean="0"/>
              <a:t>Register - </a:t>
            </a:r>
            <a:r>
              <a:rPr lang="en-GB" dirty="0">
                <a:hlinkClick r:id="rId2"/>
              </a:rPr>
              <a:t>https://courses.medwayadulteducation.org.uk/MyAccountSrc.asp</a:t>
            </a:r>
            <a:endParaRPr lang="en-GB" dirty="0"/>
          </a:p>
          <a:p>
            <a:r>
              <a:rPr lang="en-GB" dirty="0">
                <a:solidFill>
                  <a:srgbClr val="92D050"/>
                </a:solidFill>
              </a:rPr>
              <a:t>Or go to Medway Adult education website, click on Find a Course and in the top right menu click on Sign In</a:t>
            </a:r>
            <a:r>
              <a:rPr lang="en-GB" dirty="0" smtClean="0">
                <a:solidFill>
                  <a:srgbClr val="92D050"/>
                </a:solidFill>
              </a:rPr>
              <a:t>.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0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1&amp;2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you have any corrections – </a:t>
            </a:r>
          </a:p>
          <a:p>
            <a:r>
              <a:rPr lang="en-GB" dirty="0" smtClean="0"/>
              <a:t>ensure you understand them and </a:t>
            </a:r>
          </a:p>
          <a:p>
            <a:r>
              <a:rPr lang="en-GB" dirty="0" smtClean="0"/>
              <a:t>complete and </a:t>
            </a:r>
          </a:p>
          <a:p>
            <a:r>
              <a:rPr lang="en-GB" dirty="0" smtClean="0"/>
              <a:t>email your assessment to me </a:t>
            </a:r>
          </a:p>
          <a:p>
            <a:r>
              <a:rPr lang="en-GB" dirty="0" smtClean="0"/>
              <a:t>by Monday 5pm. </a:t>
            </a:r>
          </a:p>
          <a:p>
            <a:r>
              <a:rPr lang="en-GB" dirty="0" smtClean="0"/>
              <a:t>Keep all my comments/Feedback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610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67" y="365125"/>
            <a:ext cx="10183091" cy="387436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Outcomes Unit 24- 1 credit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This </a:t>
            </a:r>
            <a:r>
              <a:rPr lang="en-GB" dirty="0"/>
              <a:t>unit introduces learners to the sort of information needed for a job application and how to complete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</a:t>
            </a:r>
            <a:r>
              <a:rPr lang="en-GB" dirty="0"/>
              <a:t>straightforward job application form.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712" y="4156363"/>
            <a:ext cx="10431087" cy="2020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722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95" y="0"/>
            <a:ext cx="6675120" cy="1961803"/>
          </a:xfrm>
        </p:spPr>
        <p:txBody>
          <a:bodyPr>
            <a:normAutofit/>
          </a:bodyPr>
          <a:lstStyle/>
          <a:p>
            <a:r>
              <a:rPr lang="en-GB" dirty="0"/>
              <a:t>Learning </a:t>
            </a:r>
            <a:r>
              <a:rPr lang="en-GB" dirty="0" smtClean="0"/>
              <a:t>outcomes </a:t>
            </a:r>
            <a:br>
              <a:rPr lang="en-GB" dirty="0" smtClean="0"/>
            </a:br>
            <a:r>
              <a:rPr lang="en-GB" dirty="0" smtClean="0"/>
              <a:t>The learner will/can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" y="2028305"/>
            <a:ext cx="12133811" cy="482969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Recognise </a:t>
            </a:r>
            <a:r>
              <a:rPr lang="en-GB" dirty="0"/>
              <a:t>the types of information on a job application </a:t>
            </a:r>
            <a:r>
              <a:rPr lang="en-GB" dirty="0" smtClean="0"/>
              <a:t>form. </a:t>
            </a:r>
          </a:p>
          <a:p>
            <a:pPr marL="0" indent="0">
              <a:buNone/>
            </a:pPr>
            <a:r>
              <a:rPr lang="en-GB" dirty="0" smtClean="0"/>
              <a:t>1.1 </a:t>
            </a:r>
            <a:r>
              <a:rPr lang="en-GB" dirty="0"/>
              <a:t>Identify the key types of information in an application form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1.2 </a:t>
            </a:r>
            <a:r>
              <a:rPr lang="en-GB" dirty="0"/>
              <a:t>Identify the information they will need to prepare a straightforward application form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</a:t>
            </a:r>
            <a:r>
              <a:rPr lang="en-GB" dirty="0"/>
              <a:t>. Be able to prepare information for a straightforward application form 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2.1 </a:t>
            </a:r>
            <a:r>
              <a:rPr lang="en-GB" dirty="0"/>
              <a:t>Collect the information they will need to prepare the application </a:t>
            </a:r>
            <a:r>
              <a:rPr lang="en-GB" dirty="0" smtClean="0"/>
              <a:t>form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2.2 Demonstrate that they have read and understood the instructions for completing the application form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32410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 continued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3. Know how to complete and application form correctly </a:t>
            </a:r>
          </a:p>
          <a:p>
            <a:pPr marL="0" indent="0">
              <a:buNone/>
            </a:pPr>
            <a:r>
              <a:rPr lang="en-GB" dirty="0"/>
              <a:t>3.1 Complete an application form using appropriate information </a:t>
            </a:r>
          </a:p>
          <a:p>
            <a:pPr marL="0" indent="0">
              <a:buNone/>
            </a:pPr>
            <a:r>
              <a:rPr lang="en-GB" dirty="0"/>
              <a:t>3.2 Check the content of the form for accuracy </a:t>
            </a:r>
          </a:p>
          <a:p>
            <a:pPr marL="0" indent="0">
              <a:buNone/>
            </a:pPr>
            <a:r>
              <a:rPr lang="en-GB" dirty="0"/>
              <a:t>3.3 Present the application form appropriately for the intended audience and purpose and in accordance with instruction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591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59"/>
            <a:ext cx="10515600" cy="84022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Application 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85" y="1030778"/>
            <a:ext cx="11182004" cy="5419897"/>
          </a:xfrm>
        </p:spPr>
        <p:txBody>
          <a:bodyPr>
            <a:normAutofit/>
          </a:bodyPr>
          <a:lstStyle/>
          <a:p>
            <a:r>
              <a:rPr lang="en-GB" dirty="0" smtClean="0"/>
              <a:t>Whole </a:t>
            </a:r>
            <a:r>
              <a:rPr lang="en-GB" dirty="0"/>
              <a:t>class – what </a:t>
            </a:r>
            <a:r>
              <a:rPr lang="en-GB" dirty="0" smtClean="0"/>
              <a:t>pen/font </a:t>
            </a:r>
            <a:r>
              <a:rPr lang="en-GB" dirty="0"/>
              <a:t>would you use? What language? </a:t>
            </a:r>
            <a:r>
              <a:rPr lang="en-GB" dirty="0" smtClean="0"/>
              <a:t>How would you sell </a:t>
            </a:r>
            <a:r>
              <a:rPr lang="en-GB" dirty="0"/>
              <a:t>yourself?</a:t>
            </a:r>
          </a:p>
          <a:p>
            <a:r>
              <a:rPr lang="en-GB" dirty="0" smtClean="0"/>
              <a:t>Discuss </a:t>
            </a:r>
            <a:r>
              <a:rPr lang="en-GB" dirty="0"/>
              <a:t>with a partner, the basic information you would </a:t>
            </a:r>
            <a:r>
              <a:rPr lang="en-GB" dirty="0" smtClean="0"/>
              <a:t>add to an application form.</a:t>
            </a:r>
          </a:p>
          <a:p>
            <a:r>
              <a:rPr lang="en-GB" dirty="0" smtClean="0"/>
              <a:t>How would you find out more about the job and the company? </a:t>
            </a:r>
            <a:endParaRPr lang="en-GB" dirty="0"/>
          </a:p>
          <a:p>
            <a:r>
              <a:rPr lang="en-GB" dirty="0" smtClean="0"/>
              <a:t>What are your skills?</a:t>
            </a:r>
          </a:p>
          <a:p>
            <a:r>
              <a:rPr lang="en-GB" dirty="0" smtClean="0"/>
              <a:t>Discuss </a:t>
            </a:r>
            <a:r>
              <a:rPr lang="en-GB" dirty="0"/>
              <a:t>with partner and whole class what information you could add to the ‘What skills you bring to this position’ ‘Supporting statement’</a:t>
            </a:r>
          </a:p>
          <a:p>
            <a:r>
              <a:rPr lang="en-GB" dirty="0"/>
              <a:t>Look at the job advert, what transferable skills have you got?</a:t>
            </a:r>
          </a:p>
        </p:txBody>
      </p:sp>
    </p:spTree>
    <p:extLst>
      <p:ext uri="{BB962C8B-B14F-4D97-AF65-F5344CB8AC3E}">
        <p14:creationId xmlns:p14="http://schemas.microsoft.com/office/powerpoint/2010/main" val="390789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261697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Application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121"/>
            <a:ext cx="10515600" cy="407384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Complete the personal details – you can make up an address </a:t>
            </a:r>
            <a:r>
              <a:rPr lang="en-GB" dirty="0" err="1" smtClean="0"/>
              <a:t>etc</a:t>
            </a:r>
            <a:r>
              <a:rPr lang="en-GB" dirty="0" smtClean="0"/>
              <a:t> if you wish.</a:t>
            </a:r>
          </a:p>
          <a:p>
            <a:pPr marL="0" indent="0">
              <a:buNone/>
            </a:pPr>
            <a:r>
              <a:rPr lang="en-GB" dirty="0" smtClean="0"/>
              <a:t>Complete the other sections – education and jobs – what order should they be in? Qualifications? </a:t>
            </a:r>
          </a:p>
          <a:p>
            <a:pPr marL="0" indent="0">
              <a:buNone/>
            </a:pPr>
            <a:r>
              <a:rPr lang="en-GB" dirty="0" smtClean="0"/>
              <a:t>What should we be checking?</a:t>
            </a:r>
          </a:p>
          <a:p>
            <a:pPr marL="0" indent="0">
              <a:buNone/>
            </a:pPr>
            <a:r>
              <a:rPr lang="en-GB" dirty="0" smtClean="0"/>
              <a:t>Check through the application form.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932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 am suitable for the job section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Look at the job description and website for the company</a:t>
            </a:r>
          </a:p>
          <a:p>
            <a:r>
              <a:rPr lang="en-GB" dirty="0" smtClean="0"/>
              <a:t>Write the skills needed</a:t>
            </a:r>
          </a:p>
          <a:p>
            <a:r>
              <a:rPr lang="en-GB" dirty="0" smtClean="0"/>
              <a:t>How do your skills match?</a:t>
            </a:r>
          </a:p>
          <a:p>
            <a:r>
              <a:rPr lang="en-GB" dirty="0" smtClean="0"/>
              <a:t>Write the ‘Supporting Statement’ section on paper</a:t>
            </a:r>
          </a:p>
          <a:p>
            <a:r>
              <a:rPr lang="en-GB" dirty="0" smtClean="0"/>
              <a:t>Ask a peer to check it and write their initials and what they would change.</a:t>
            </a:r>
          </a:p>
          <a:p>
            <a:r>
              <a:rPr lang="en-GB" dirty="0" smtClean="0"/>
              <a:t>When you are ready- Type it up onto your application form.</a:t>
            </a:r>
          </a:p>
          <a:p>
            <a:endParaRPr lang="en-GB" dirty="0"/>
          </a:p>
          <a:p>
            <a:r>
              <a:rPr lang="en-GB" dirty="0" smtClean="0"/>
              <a:t>Check your spelling and grammar.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286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723" y="223810"/>
            <a:ext cx="7463444" cy="44121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Peer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643" y="914400"/>
            <a:ext cx="11030989" cy="582722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Ask a peer to check your application form, add comments in another colour/ on another sheet/word document.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607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32802"/>
          </a:xfrm>
        </p:spPr>
        <p:txBody>
          <a:bodyPr>
            <a:normAutofit/>
          </a:bodyPr>
          <a:lstStyle/>
          <a:p>
            <a:r>
              <a:rPr lang="en-GB" dirty="0" smtClean="0"/>
              <a:t>Email/Upload your completed work, application form, peer checking, any additional sheets to me by the deadline.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06981"/>
            <a:ext cx="10367356" cy="2269981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you learned today?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discuss, type and upload to Moodle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62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0" y="188913"/>
            <a:ext cx="8229600" cy="9693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dirty="0">
                <a:latin typeface="+mn-lt"/>
              </a:rPr>
              <a:t>YOUR ENVIRONMENT AND H&amp;S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1158241"/>
            <a:ext cx="9036527" cy="5250498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endParaRPr lang="en-GB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 smtClean="0"/>
              <a:t>Welcome/Introduction – please write your name on paper large enough to be seen please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/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Fire Evacuation Procedure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Toilets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H&amp;S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Smoking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Mobile phone use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Food &amp; Drink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/>
              <a:t>Absence line 01634 </a:t>
            </a:r>
            <a:r>
              <a:rPr lang="en-GB" dirty="0" smtClean="0"/>
              <a:t>338466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defRPr/>
            </a:pPr>
            <a:r>
              <a:rPr lang="en-GB" dirty="0" smtClean="0"/>
              <a:t>Safeguarding</a:t>
            </a:r>
            <a:endParaRPr lang="en-GB" dirty="0"/>
          </a:p>
          <a:p>
            <a:pPr>
              <a:buFont typeface="Arial" charset="0"/>
              <a:buChar char="•"/>
              <a:defRPr/>
            </a:pPr>
            <a:endParaRPr lang="en-GB" dirty="0">
              <a:latin typeface="Comic Sans MS" pitchFamily="66" charset="0"/>
            </a:endParaRPr>
          </a:p>
        </p:txBody>
      </p:sp>
      <p:sp>
        <p:nvSpPr>
          <p:cNvPr id="51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45B3CA-A379-4AD7-B8B0-60BC77A0677C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5124" name="Picture 2" descr="http://www.proshieldsafetysigns.co.uk/signs/7043_sign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2151065"/>
            <a:ext cx="1096962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http://www.wpclipart.com/telephone/cell_phones/cell_phones_2/cartoon_mobile_phone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447" y="125095"/>
            <a:ext cx="72231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www.taxitradepromotions.co.uk/user/products/large/Stick_NoSmoking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256" y="2731293"/>
            <a:ext cx="80486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http://maxcdn.fooyoh.com/files/attach/images/596/221/439/007/JumpFromPaperBags_540x540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11" t="18727" r="13994" b="6018"/>
          <a:stretch>
            <a:fillRect/>
          </a:stretch>
        </p:blipFill>
        <p:spPr bwMode="auto">
          <a:xfrm>
            <a:off x="7202170" y="4898708"/>
            <a:ext cx="1136650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" descr="http://www.bigdug.co.uk/images/fire-exit-man-left-safety-signs-p2865-118029_zoom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28673" r="2983" b="27580"/>
          <a:stretch>
            <a:fillRect/>
          </a:stretch>
        </p:blipFill>
        <p:spPr bwMode="auto">
          <a:xfrm>
            <a:off x="8724900" y="3848101"/>
            <a:ext cx="17526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417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395"/>
          </a:xfrm>
        </p:spPr>
        <p:txBody>
          <a:bodyPr/>
          <a:lstStyle/>
          <a:p>
            <a:pPr algn="ctr"/>
            <a:r>
              <a:rPr lang="en-GB" dirty="0" smtClean="0"/>
              <a:t>Email completed work </a:t>
            </a:r>
            <a:r>
              <a:rPr lang="en-GB" dirty="0"/>
              <a:t>to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susan.sutton@medway.gov.uk</a:t>
            </a:r>
            <a:r>
              <a:rPr lang="en-GB" dirty="0" smtClean="0"/>
              <a:t> before 5 pm Monday</a:t>
            </a:r>
            <a:br>
              <a:rPr lang="en-GB" dirty="0" smtClean="0"/>
            </a:br>
            <a:r>
              <a:rPr lang="en-GB" dirty="0" smtClean="0"/>
              <a:t> so I can give you feedback.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928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Safeguarding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1159" t="40190" r="26180" b="17208"/>
          <a:stretch/>
        </p:blipFill>
        <p:spPr>
          <a:xfrm>
            <a:off x="1284860" y="1690688"/>
            <a:ext cx="7970898" cy="4477355"/>
          </a:xfrm>
          <a:prstGeom prst="rect">
            <a:avLst/>
          </a:prstGeom>
          <a:solidFill>
            <a:srgbClr val="FFF2CC"/>
          </a:solidFill>
        </p:spPr>
      </p:pic>
    </p:spTree>
    <p:extLst>
      <p:ext uri="{BB962C8B-B14F-4D97-AF65-F5344CB8AC3E}">
        <p14:creationId xmlns:p14="http://schemas.microsoft.com/office/powerpoint/2010/main" val="3619282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rules should we have?</a:t>
            </a:r>
          </a:p>
          <a:p>
            <a:r>
              <a:rPr lang="en-GB" dirty="0" smtClean="0"/>
              <a:t>Diversity</a:t>
            </a:r>
          </a:p>
          <a:p>
            <a:endParaRPr lang="en-GB" dirty="0"/>
          </a:p>
          <a:p>
            <a:r>
              <a:rPr lang="en-GB" dirty="0" smtClean="0"/>
              <a:t>Assessment Process </a:t>
            </a:r>
          </a:p>
          <a:p>
            <a:endParaRPr lang="en-GB" dirty="0" smtClean="0"/>
          </a:p>
          <a:p>
            <a:r>
              <a:rPr lang="en-GB" dirty="0" smtClean="0"/>
              <a:t>Plagiarism and referencing work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357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Unit 1 </a:t>
            </a:r>
            <a:r>
              <a:rPr lang="en-US" b="1" dirty="0" smtClean="0"/>
              <a:t>	– 	Understanding </a:t>
            </a:r>
            <a:r>
              <a:rPr lang="en-US" b="1" dirty="0"/>
              <a:t>Mindset </a:t>
            </a:r>
            <a:r>
              <a:rPr lang="en-US" b="1" dirty="0" smtClean="0"/>
              <a:t>		– 	2 </a:t>
            </a:r>
            <a:r>
              <a:rPr lang="en-US" b="1" dirty="0"/>
              <a:t>credits</a:t>
            </a:r>
            <a:endParaRPr lang="en-GB" dirty="0"/>
          </a:p>
          <a:p>
            <a:pPr fontAlgn="base"/>
            <a:r>
              <a:rPr lang="en-US" b="1" dirty="0" smtClean="0"/>
              <a:t>Unit 2 	–	Rights </a:t>
            </a:r>
            <a:r>
              <a:rPr lang="en-US" b="1" dirty="0"/>
              <a:t>and entitlement </a:t>
            </a:r>
            <a:r>
              <a:rPr lang="en-US" b="1" dirty="0" smtClean="0"/>
              <a:t>		– 	1 </a:t>
            </a:r>
            <a:r>
              <a:rPr lang="en-US" b="1" dirty="0"/>
              <a:t>credit </a:t>
            </a:r>
            <a:endParaRPr lang="en-US" b="1" dirty="0" smtClean="0"/>
          </a:p>
          <a:p>
            <a:pPr fontAlgn="base"/>
            <a:r>
              <a:rPr lang="en-GB" b="1" dirty="0" smtClean="0"/>
              <a:t>Unit</a:t>
            </a:r>
            <a:r>
              <a:rPr lang="en-GB" dirty="0" smtClean="0"/>
              <a:t> </a:t>
            </a:r>
            <a:r>
              <a:rPr lang="en-US" b="1" dirty="0"/>
              <a:t>24 </a:t>
            </a:r>
            <a:r>
              <a:rPr lang="en-US" b="1" dirty="0" smtClean="0"/>
              <a:t>	– 	Application </a:t>
            </a:r>
            <a:r>
              <a:rPr lang="en-US" b="1" dirty="0"/>
              <a:t>forms </a:t>
            </a:r>
            <a:r>
              <a:rPr lang="en-US" b="1" dirty="0" smtClean="0"/>
              <a:t>			– 	1 credit</a:t>
            </a:r>
            <a:endParaRPr lang="en-US" b="1" dirty="0"/>
          </a:p>
          <a:p>
            <a:pPr fontAlgn="base"/>
            <a:r>
              <a:rPr lang="en-US" b="1" dirty="0" smtClean="0"/>
              <a:t>Unit </a:t>
            </a:r>
            <a:r>
              <a:rPr lang="en-US" b="1" dirty="0"/>
              <a:t>25 </a:t>
            </a:r>
            <a:r>
              <a:rPr lang="en-US" b="1" dirty="0" smtClean="0"/>
              <a:t>	– 	Getting </a:t>
            </a:r>
            <a:r>
              <a:rPr lang="en-US" b="1" dirty="0"/>
              <a:t>ready for interviews </a:t>
            </a:r>
            <a:r>
              <a:rPr lang="en-US" b="1" dirty="0" smtClean="0"/>
              <a:t>	</a:t>
            </a:r>
            <a:r>
              <a:rPr lang="en-GB" b="1" dirty="0" smtClean="0"/>
              <a:t>–</a:t>
            </a:r>
            <a:r>
              <a:rPr lang="en-US" b="1" dirty="0" smtClean="0"/>
              <a:t> 	1 </a:t>
            </a:r>
            <a:r>
              <a:rPr lang="en-US" b="1" dirty="0"/>
              <a:t>credit</a:t>
            </a:r>
            <a:endParaRPr lang="en-GB" dirty="0"/>
          </a:p>
          <a:p>
            <a:pPr fontAlgn="base"/>
            <a:r>
              <a:rPr lang="en-US" b="1" dirty="0" smtClean="0"/>
              <a:t>Unit </a:t>
            </a:r>
            <a:r>
              <a:rPr lang="en-GB" b="1" dirty="0" smtClean="0"/>
              <a:t>30 	</a:t>
            </a:r>
            <a:r>
              <a:rPr lang="en-US" b="1" dirty="0" smtClean="0"/>
              <a:t>–</a:t>
            </a:r>
            <a:r>
              <a:rPr lang="en-GB" b="1" dirty="0" smtClean="0"/>
              <a:t> 	Job </a:t>
            </a:r>
            <a:r>
              <a:rPr lang="en-GB" b="1" dirty="0"/>
              <a:t>and training search </a:t>
            </a:r>
            <a:r>
              <a:rPr lang="en-GB" b="1" dirty="0" smtClean="0"/>
              <a:t>skills 	–	1 credit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100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I need?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Email address</a:t>
            </a:r>
          </a:p>
          <a:p>
            <a:r>
              <a:rPr lang="en-GB" dirty="0" smtClean="0"/>
              <a:t>Memory stick</a:t>
            </a:r>
          </a:p>
          <a:p>
            <a:r>
              <a:rPr lang="en-GB" dirty="0" smtClean="0"/>
              <a:t>To complete any outstanding work in your own time</a:t>
            </a:r>
          </a:p>
          <a:p>
            <a:r>
              <a:rPr lang="en-GB" dirty="0" smtClean="0"/>
              <a:t>Make notes</a:t>
            </a:r>
          </a:p>
          <a:p>
            <a:r>
              <a:rPr lang="en-GB" dirty="0" smtClean="0"/>
              <a:t>Contribute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252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– What did we learn last session?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Rights and Entitlements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3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244" y="19878"/>
            <a:ext cx="7490791" cy="1133061"/>
          </a:xfrm>
        </p:spPr>
        <p:txBody>
          <a:bodyPr/>
          <a:lstStyle/>
          <a:p>
            <a:r>
              <a:rPr lang="en-GB" dirty="0" smtClean="0"/>
              <a:t>Referencing – not plagiarism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4153"/>
            <a:ext cx="12192000" cy="5843847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Look at the plagiarism policy </a:t>
            </a:r>
            <a:r>
              <a:rPr lang="en-GB" dirty="0" smtClean="0"/>
              <a:t>on Moodle, download it, save it and </a:t>
            </a:r>
            <a:r>
              <a:rPr lang="en-GB" dirty="0"/>
              <a:t>sign to say you have read it</a:t>
            </a:r>
            <a:r>
              <a:rPr lang="en-GB" dirty="0" smtClean="0"/>
              <a:t>. Email it back to me please.</a:t>
            </a:r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youtu.be/63C7Ot_5Z3s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If you use someone’s words from a book or website you can put it in quotes.</a:t>
            </a:r>
            <a:r>
              <a:rPr lang="en-GB" dirty="0"/>
              <a:t> </a:t>
            </a:r>
            <a:r>
              <a:rPr lang="en-GB" dirty="0" smtClean="0"/>
              <a:t>Acknowledges </a:t>
            </a:r>
            <a:r>
              <a:rPr lang="en-GB" dirty="0"/>
              <a:t>other people’s work.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dirty="0"/>
              <a:t>should reference whenever you use someone else’s idea.</a:t>
            </a:r>
          </a:p>
          <a:p>
            <a:endParaRPr lang="en-GB" dirty="0" smtClean="0"/>
          </a:p>
          <a:p>
            <a:r>
              <a:rPr lang="en-GB" dirty="0" smtClean="0"/>
              <a:t>You can rewrite what they put in your own words, but acknowledge the source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Add any books/websites you have used to support your work at the end of the document you produce.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18702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1373" t="33122" r="4810" b="30016"/>
          <a:stretch/>
        </p:blipFill>
        <p:spPr>
          <a:xfrm>
            <a:off x="-1" y="-71368"/>
            <a:ext cx="12061768" cy="68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3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 rotWithShape="1">
          <a:blip r:embed="rId2"/>
          <a:srcRect l="31374" t="69984" r="1624" b="10150"/>
          <a:stretch/>
        </p:blipFill>
        <p:spPr>
          <a:xfrm>
            <a:off x="337627" y="465514"/>
            <a:ext cx="11574973" cy="57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4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656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Wingdings</vt:lpstr>
      <vt:lpstr>Office Theme</vt:lpstr>
      <vt:lpstr>Entry Level 3 Award in Employability Skills Session 4/8</vt:lpstr>
      <vt:lpstr>YOUR ENVIRONMENT AND H&amp;S</vt:lpstr>
      <vt:lpstr>Class rules</vt:lpstr>
      <vt:lpstr>Introduction</vt:lpstr>
      <vt:lpstr>What do I need?</vt:lpstr>
      <vt:lpstr>Recap – What did we learn last session?</vt:lpstr>
      <vt:lpstr>Referencing – not plagiarism</vt:lpstr>
      <vt:lpstr>PowerPoint Presentation</vt:lpstr>
      <vt:lpstr>PowerPoint Presentation</vt:lpstr>
      <vt:lpstr>Assessment 1&amp;2</vt:lpstr>
      <vt:lpstr>Learning Outcomes Unit 24- 1 credit   This unit introduces learners to the sort of information needed for a job application and how to complete  a straightforward job application form.</vt:lpstr>
      <vt:lpstr>Learning outcomes  The learner will/can</vt:lpstr>
      <vt:lpstr>LO continued </vt:lpstr>
      <vt:lpstr>Application forms</vt:lpstr>
      <vt:lpstr>Application form</vt:lpstr>
      <vt:lpstr>How I am suitable for the job section</vt:lpstr>
      <vt:lpstr>Peer check</vt:lpstr>
      <vt:lpstr>Email/Upload your completed work, application form, peer checking, any additional sheets to me by the deadline.</vt:lpstr>
      <vt:lpstr>What have you learned today?</vt:lpstr>
      <vt:lpstr>Email completed work to   susan.sutton@medway.gov.uk before 5 pm Monday  so I can give you feedback.</vt:lpstr>
      <vt:lpstr>Safeguarding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 to Employment</dc:title>
  <dc:creator>Sue Sutton</dc:creator>
  <cp:lastModifiedBy>Sue Sutton</cp:lastModifiedBy>
  <cp:revision>89</cp:revision>
  <dcterms:created xsi:type="dcterms:W3CDTF">2023-11-05T09:13:16Z</dcterms:created>
  <dcterms:modified xsi:type="dcterms:W3CDTF">2024-11-26T11:23:36Z</dcterms:modified>
</cp:coreProperties>
</file>