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84" r:id="rId4"/>
    <p:sldId id="285" r:id="rId5"/>
    <p:sldId id="287" r:id="rId6"/>
    <p:sldId id="288" r:id="rId7"/>
    <p:sldId id="291" r:id="rId8"/>
    <p:sldId id="289" r:id="rId9"/>
    <p:sldId id="290" r:id="rId10"/>
    <p:sldId id="292" r:id="rId11"/>
    <p:sldId id="293" r:id="rId12"/>
    <p:sldId id="294" r:id="rId13"/>
    <p:sldId id="295" r:id="rId14"/>
    <p:sldId id="296" r:id="rId15"/>
    <p:sldId id="297" r:id="rId16"/>
    <p:sldId id="298" r:id="rId17"/>
    <p:sldId id="299" r:id="rId18"/>
    <p:sldId id="300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4" autoAdjust="0"/>
    <p:restoredTop sz="94660"/>
  </p:normalViewPr>
  <p:slideViewPr>
    <p:cSldViewPr>
      <p:cViewPr varScale="1">
        <p:scale>
          <a:sx n="104" d="100"/>
          <a:sy n="104" d="100"/>
        </p:scale>
        <p:origin x="600" y="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713460E-0E05-499F-8080-42F77CA575A4}" type="datetimeFigureOut">
              <a:rPr lang="en-GB" smtClean="0"/>
              <a:t>17/01/2016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17/01/2016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17/01/2016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17/01/2016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17/01/2016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17/01/2016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17/01/2016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17/01/2016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17/01/2016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17/01/2016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713460E-0E05-499F-8080-42F77CA575A4}" type="datetimeFigureOut">
              <a:rPr lang="en-GB" smtClean="0"/>
              <a:t>17/01/2016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713460E-0E05-499F-8080-42F77CA575A4}" type="datetimeFigureOut">
              <a:rPr lang="en-GB" smtClean="0"/>
              <a:t>17/01/2016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OBxmqdBxsS4&amp;feature=player_embedded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City and Guilds </a:t>
            </a:r>
            <a:r>
              <a:rPr lang="en-GB" dirty="0" smtClean="0"/>
              <a:t>Level 1 Award in preparing to work in Adult Social Care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3789040"/>
            <a:ext cx="7772400" cy="1199704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Sam Dawson</a:t>
            </a:r>
          </a:p>
          <a:p>
            <a:r>
              <a:rPr lang="en-GB" dirty="0" smtClean="0"/>
              <a:t>Course Tutor</a:t>
            </a:r>
          </a:p>
          <a:p>
            <a:r>
              <a:rPr lang="en-GB" dirty="0" smtClean="0"/>
              <a:t>18/1/2016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23584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Respect the rights of individuals while seeking to ensure that their behaviour does not harm themselves or other people.</a:t>
            </a:r>
          </a:p>
          <a:p>
            <a:endParaRPr lang="en-GB" dirty="0"/>
          </a:p>
          <a:p>
            <a:r>
              <a:rPr lang="en-GB" dirty="0" smtClean="0"/>
              <a:t>Uphold public trust and confidence in Social Care services.</a:t>
            </a:r>
          </a:p>
          <a:p>
            <a:endParaRPr lang="en-GB" dirty="0"/>
          </a:p>
          <a:p>
            <a:r>
              <a:rPr lang="en-GB" dirty="0" smtClean="0"/>
              <a:t>Be accountable for the quality of their work and take responsibility for maintaining and improving their knowledge and skills.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Roles and responsibilities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02487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 groups of 3.</a:t>
            </a:r>
          </a:p>
          <a:p>
            <a:endParaRPr lang="en-GB" dirty="0"/>
          </a:p>
          <a:p>
            <a:r>
              <a:rPr lang="en-GB" dirty="0" smtClean="0"/>
              <a:t>How is your working relationship with the people you support different to the relationships you have with close friends?</a:t>
            </a:r>
          </a:p>
          <a:p>
            <a:endParaRPr lang="en-GB" dirty="0"/>
          </a:p>
          <a:p>
            <a:r>
              <a:rPr lang="en-GB" dirty="0" smtClean="0"/>
              <a:t>What are the limits of the relationship between care workers and the individual.</a:t>
            </a:r>
          </a:p>
          <a:p>
            <a:endParaRPr lang="en-GB" dirty="0"/>
          </a:p>
          <a:p>
            <a:r>
              <a:rPr lang="en-GB" dirty="0" smtClean="0"/>
              <a:t>15 minutes to complete.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Activity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61034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916832"/>
            <a:ext cx="2000250" cy="2857500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Daily tasks of the Adult Social Care Worker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4427984" y="1988840"/>
            <a:ext cx="338437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Helping with personal care and supporting individuals to maintain their personal hygiene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567208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2420888"/>
            <a:ext cx="3217540" cy="2232248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Daily tasks of the Adult Social Care Worker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27650" y="2492896"/>
            <a:ext cx="252028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Serving meals and supporting people to eat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1544022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2060848"/>
            <a:ext cx="2543175" cy="2762250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Daily tasks of the Adult Social Care Worker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17570" y="1916832"/>
            <a:ext cx="223224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Doing household chores, such as cleaning and laundry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4322984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988840"/>
            <a:ext cx="3145532" cy="2160240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Daily tasks of the Adult Social Care Worker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7584" y="2240481"/>
            <a:ext cx="309634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Setting up activities to support individuals and supporting people with various activities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6360958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1484784"/>
            <a:ext cx="2857500" cy="1905000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Daily tasks of the Adult Social Care Worker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3558004"/>
            <a:ext cx="2880320" cy="196077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403648" y="2003732"/>
            <a:ext cx="266429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Working alongside family, friends and other professionals within the setting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5391758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2204864"/>
            <a:ext cx="3733800" cy="2114550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Daily tasks of the Adult Social Care Worker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21627" y="2780928"/>
            <a:ext cx="28803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Visiting professionals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5138124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2132856"/>
            <a:ext cx="3162300" cy="2642989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Daily tasks of the Adult Social Care Worker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43608" y="2276872"/>
            <a:ext cx="273630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Completing and maintaining accurate and timely records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521879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endParaRPr lang="en-GB" dirty="0" smtClean="0"/>
          </a:p>
          <a:p>
            <a:pPr marL="109728" indent="0">
              <a:buNone/>
            </a:pPr>
            <a:r>
              <a:rPr lang="en-GB" dirty="0" smtClean="0"/>
              <a:t>Guest speaker – Lana </a:t>
            </a:r>
            <a:r>
              <a:rPr lang="en-GB" dirty="0" err="1" smtClean="0"/>
              <a:t>Harber</a:t>
            </a:r>
            <a:r>
              <a:rPr lang="en-GB" dirty="0" smtClean="0"/>
              <a:t>, Deaf awareness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To </a:t>
            </a:r>
            <a:r>
              <a:rPr lang="en-GB" dirty="0" smtClean="0"/>
              <a:t>start Unit 5 – Awareness of the role and responsibilities of the Adult Social Care Worker.</a:t>
            </a:r>
          </a:p>
          <a:p>
            <a:endParaRPr lang="en-GB" dirty="0"/>
          </a:p>
          <a:p>
            <a:r>
              <a:rPr lang="en-GB" dirty="0" smtClean="0"/>
              <a:t>Explore main responsibilities, relationships and daily tasks of the Adult Social Care Worker.</a:t>
            </a:r>
          </a:p>
          <a:p>
            <a:pPr marL="109728" indent="0">
              <a:buNone/>
            </a:pPr>
            <a:endParaRPr lang="en-GB" dirty="0" smtClean="0"/>
          </a:p>
          <a:p>
            <a:pPr marL="109728" indent="0">
              <a:buNone/>
            </a:pPr>
            <a:endParaRPr lang="en-GB" dirty="0" smtClean="0"/>
          </a:p>
          <a:p>
            <a:pPr marL="109728" indent="0">
              <a:buNone/>
            </a:pPr>
            <a:endParaRPr lang="en-GB" dirty="0" smtClean="0"/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Aims of the lesson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463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25963"/>
          </a:xfrm>
        </p:spPr>
        <p:txBody>
          <a:bodyPr>
            <a:normAutofit/>
          </a:bodyPr>
          <a:lstStyle/>
          <a:p>
            <a:r>
              <a:rPr lang="en-GB" dirty="0" smtClean="0"/>
              <a:t>In groups.</a:t>
            </a:r>
          </a:p>
          <a:p>
            <a:endParaRPr lang="en-GB" dirty="0"/>
          </a:p>
          <a:p>
            <a:r>
              <a:rPr lang="en-GB" dirty="0" smtClean="0"/>
              <a:t>1</a:t>
            </a:r>
            <a:r>
              <a:rPr lang="en-GB" baseline="30000" dirty="0" smtClean="0"/>
              <a:t>st</a:t>
            </a:r>
            <a:r>
              <a:rPr lang="en-GB" dirty="0" smtClean="0"/>
              <a:t> group – Why do we keep records?</a:t>
            </a:r>
          </a:p>
          <a:p>
            <a:endParaRPr lang="en-GB" dirty="0"/>
          </a:p>
          <a:p>
            <a:r>
              <a:rPr lang="en-GB" dirty="0" smtClean="0"/>
              <a:t>2</a:t>
            </a:r>
            <a:r>
              <a:rPr lang="en-GB" baseline="30000" dirty="0" smtClean="0"/>
              <a:t>nd</a:t>
            </a:r>
            <a:r>
              <a:rPr lang="en-GB" dirty="0" smtClean="0"/>
              <a:t> group – Why is it important to maintain </a:t>
            </a:r>
            <a:r>
              <a:rPr lang="en-GB" dirty="0" err="1" smtClean="0"/>
              <a:t>confidentuality</a:t>
            </a:r>
            <a:r>
              <a:rPr lang="en-GB" dirty="0" smtClean="0"/>
              <a:t>?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Recap on record keeping and </a:t>
            </a:r>
            <a:r>
              <a:rPr lang="en-GB" dirty="0" err="1" smtClean="0"/>
              <a:t>confidentuality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3019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25963"/>
          </a:xfrm>
        </p:spPr>
        <p:txBody>
          <a:bodyPr/>
          <a:lstStyle/>
          <a:p>
            <a:r>
              <a:rPr lang="en-GB" altLang="en-US" sz="2800" dirty="0"/>
              <a:t>Develop awareness of the roles and responsibilities of the Adult Social Care worker.</a:t>
            </a:r>
          </a:p>
          <a:p>
            <a:r>
              <a:rPr lang="en-GB" altLang="en-US" sz="2800" dirty="0"/>
              <a:t>Person centred care.</a:t>
            </a:r>
          </a:p>
          <a:p>
            <a:r>
              <a:rPr lang="en-GB" altLang="en-US" sz="2800" dirty="0"/>
              <a:t>Daily tasks undertaken with a role.</a:t>
            </a:r>
          </a:p>
          <a:p>
            <a:r>
              <a:rPr lang="en-GB" altLang="en-US" sz="2800" dirty="0"/>
              <a:t>Need for a professional approach.</a:t>
            </a:r>
          </a:p>
          <a:p>
            <a:r>
              <a:rPr lang="en-GB" altLang="en-US" sz="2800" dirty="0"/>
              <a:t>Duty of care and boundaries.</a:t>
            </a:r>
          </a:p>
          <a:p>
            <a:r>
              <a:rPr lang="en-GB" altLang="en-US" sz="2800" dirty="0"/>
              <a:t>Partnership working and benefits.</a:t>
            </a:r>
          </a:p>
          <a:p>
            <a:r>
              <a:rPr lang="en-GB" altLang="en-US" sz="2800" dirty="0"/>
              <a:t>Adult protection.</a:t>
            </a:r>
          </a:p>
          <a:p>
            <a:pPr marL="109728" indent="0">
              <a:buNone/>
            </a:pP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2800" dirty="0" smtClean="0"/>
              <a:t>Unit 5 – Awareness of the roles and responsibilities of the Adult Social Care Worker 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337067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71720"/>
              </p:ext>
            </p:extLst>
          </p:nvPr>
        </p:nvGraphicFramePr>
        <p:xfrm>
          <a:off x="468313" y="1773238"/>
          <a:ext cx="8229600" cy="4577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3327"/>
                <a:gridCol w="2736304"/>
                <a:gridCol w="1440160"/>
                <a:gridCol w="3189809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GB" dirty="0" smtClean="0"/>
                        <a:t>Learning outcomes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dirty="0" smtClean="0"/>
                        <a:t>Assessment criteria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 rowSpan="4">
                  <a:txBody>
                    <a:bodyPr/>
                    <a:lstStyle/>
                    <a:p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r>
                        <a:rPr lang="en-GB" dirty="0" smtClean="0"/>
                        <a:t>Know about the responsibilities of the Adult Social Care</a:t>
                      </a:r>
                      <a:r>
                        <a:rPr lang="en-GB" baseline="0" dirty="0" smtClean="0"/>
                        <a:t> Worker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1.1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Identify main responsibilities of an Adult Social Care Worker.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1.2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Outline</a:t>
                      </a:r>
                      <a:r>
                        <a:rPr lang="en-GB" baseline="0" dirty="0" smtClean="0"/>
                        <a:t> the responsibilities and limits of the relationship between care workers and the individual.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1.3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Identify others that adult social</a:t>
                      </a:r>
                      <a:r>
                        <a:rPr lang="en-GB" baseline="0" dirty="0" smtClean="0"/>
                        <a:t> care workers may work in partnership with.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1.4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Outline the need to report any suspicions about abuse</a:t>
                      </a:r>
                      <a:r>
                        <a:rPr lang="en-GB" baseline="0" dirty="0" smtClean="0"/>
                        <a:t> or neglect.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mtClean="0"/>
              <a:t>Learning outcomes of Unit 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2177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9868536"/>
              </p:ext>
            </p:extLst>
          </p:nvPr>
        </p:nvGraphicFramePr>
        <p:xfrm>
          <a:off x="457200" y="1481138"/>
          <a:ext cx="8229600" cy="3388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6448"/>
                <a:gridCol w="2664296"/>
                <a:gridCol w="1008112"/>
                <a:gridCol w="3610744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GB" dirty="0" smtClean="0"/>
                        <a:t>Learning Outcomes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dirty="0" smtClean="0"/>
                        <a:t>Assessment Criteria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 rowSpan="3">
                  <a:txBody>
                    <a:bodyPr/>
                    <a:lstStyle/>
                    <a:p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en-GB" dirty="0" smtClean="0"/>
                        <a:t>Know about</a:t>
                      </a:r>
                      <a:r>
                        <a:rPr lang="en-GB" baseline="0" dirty="0" smtClean="0"/>
                        <a:t> the role of the Adult Social Care Worker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2.1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Identify daily tasks in a range of Adult Social Care roles.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2.2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Outline how duty of care might apply to the Adult Social Care worker’s daily role.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2.3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Give examples of how to provide person-centred</a:t>
                      </a:r>
                      <a:r>
                        <a:rPr lang="en-GB" baseline="0" dirty="0" smtClean="0"/>
                        <a:t> support when supporting individuals in day-to-day activities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Learning outcomes of unit 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91705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>
            <a:normAutofit/>
          </a:bodyPr>
          <a:lstStyle/>
          <a:p>
            <a:r>
              <a:rPr lang="en-GB" dirty="0">
                <a:hlinkClick r:id="rId2"/>
              </a:rPr>
              <a:t>http://</a:t>
            </a:r>
            <a:r>
              <a:rPr lang="en-GB" dirty="0" smtClean="0">
                <a:hlinkClick r:id="rId2"/>
              </a:rPr>
              <a:t>www.youtube.com/watch?v=OBxmqdBxsS4&amp;feature=player_embedded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/>
              <a:t>Watch the following video.  Think about what are the roles and responsibilities of the Adult Social Care Worker.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Roles and responsibilities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58774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Roles and responsibilities</a:t>
            </a:r>
            <a:endParaRPr lang="en-GB" dirty="0"/>
          </a:p>
        </p:txBody>
      </p:sp>
      <p:pic>
        <p:nvPicPr>
          <p:cNvPr id="1026" name="Picture 2" descr="C:\Users\Sam Dawson\AppData\Local\Microsoft\Windows\Temporary Internet Files\Content.IE5\HKO0ALU5\MC900441498[1]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428" y="1915547"/>
            <a:ext cx="3657143" cy="3657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84077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525963"/>
          </a:xfrm>
        </p:spPr>
        <p:txBody>
          <a:bodyPr>
            <a:normAutofit/>
          </a:bodyPr>
          <a:lstStyle/>
          <a:p>
            <a:r>
              <a:rPr lang="en-GB" dirty="0" smtClean="0"/>
              <a:t>Protect the rights and promote the interests of individuals and carers.</a:t>
            </a:r>
          </a:p>
          <a:p>
            <a:pPr marL="109728" indent="0">
              <a:buNone/>
            </a:pPr>
            <a:endParaRPr lang="en-GB" dirty="0" smtClean="0"/>
          </a:p>
          <a:p>
            <a:r>
              <a:rPr lang="en-GB" dirty="0" smtClean="0"/>
              <a:t>Strive to establish and maintain the trust an confidence of individuals and carers.</a:t>
            </a:r>
          </a:p>
          <a:p>
            <a:pPr marL="109728" indent="0">
              <a:buNone/>
            </a:pPr>
            <a:endParaRPr lang="en-GB" dirty="0" smtClean="0"/>
          </a:p>
          <a:p>
            <a:r>
              <a:rPr lang="en-GB" dirty="0" smtClean="0"/>
              <a:t>Promote the independence of individuals while protecting them as far as possible from danger or harm.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Roles and responsibilities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65642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3016</TotalTime>
  <Words>581</Words>
  <Application>Microsoft Office PowerPoint</Application>
  <PresentationFormat>On-screen Show (4:3)</PresentationFormat>
  <Paragraphs>92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Lucida Sans Unicode</vt:lpstr>
      <vt:lpstr>Verdana</vt:lpstr>
      <vt:lpstr>Wingdings 2</vt:lpstr>
      <vt:lpstr>Wingdings 3</vt:lpstr>
      <vt:lpstr>Concourse</vt:lpstr>
      <vt:lpstr>City and Guilds Level 1 Award in preparing to work in Adult Social Care</vt:lpstr>
      <vt:lpstr>Aims of the lesson</vt:lpstr>
      <vt:lpstr>Recap on record keeping and confidentuality</vt:lpstr>
      <vt:lpstr>Unit 5 – Awareness of the roles and responsibilities of the Adult Social Care Worker </vt:lpstr>
      <vt:lpstr>Learning outcomes of Unit 5</vt:lpstr>
      <vt:lpstr>Learning outcomes of unit 5</vt:lpstr>
      <vt:lpstr>Roles and responsibilities</vt:lpstr>
      <vt:lpstr>Roles and responsibilities</vt:lpstr>
      <vt:lpstr>Roles and responsibilities</vt:lpstr>
      <vt:lpstr>Roles and responsibilities</vt:lpstr>
      <vt:lpstr>Activity</vt:lpstr>
      <vt:lpstr>Daily tasks of the Adult Social Care Worker</vt:lpstr>
      <vt:lpstr>Daily tasks of the Adult Social Care Worker</vt:lpstr>
      <vt:lpstr>Daily tasks of the Adult Social Care Worker</vt:lpstr>
      <vt:lpstr>Daily tasks of the Adult Social Care Worker</vt:lpstr>
      <vt:lpstr>Daily tasks of the Adult Social Care Worker</vt:lpstr>
      <vt:lpstr>Daily tasks of the Adult Social Care Worker</vt:lpstr>
      <vt:lpstr>Daily tasks of the Adult Social Care Worker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BTEC Level 1 Award in preparing to work in Adult Social Care</dc:title>
  <dc:creator>Sam Dawson</dc:creator>
  <cp:lastModifiedBy>Sam Dawson</cp:lastModifiedBy>
  <cp:revision>85</cp:revision>
  <dcterms:created xsi:type="dcterms:W3CDTF">2014-04-19T08:45:16Z</dcterms:created>
  <dcterms:modified xsi:type="dcterms:W3CDTF">2016-01-17T15:31:19Z</dcterms:modified>
</cp:coreProperties>
</file>