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4" r:id="rId4"/>
    <p:sldId id="285" r:id="rId5"/>
    <p:sldId id="287" r:id="rId6"/>
    <p:sldId id="288" r:id="rId7"/>
    <p:sldId id="291" r:id="rId8"/>
    <p:sldId id="289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17/01/2016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BxmqdBxsS4&amp;feature=player_embedd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18/1/2016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Respect the rights of individuals while seeking to ensure that their behaviour does not harm themselves or other people.</a:t>
            </a:r>
          </a:p>
          <a:p>
            <a:endParaRPr lang="en-GB" dirty="0"/>
          </a:p>
          <a:p>
            <a:r>
              <a:rPr lang="en-GB" dirty="0" smtClean="0"/>
              <a:t>Uphold public trust and confidence in Social Care services.</a:t>
            </a:r>
          </a:p>
          <a:p>
            <a:endParaRPr lang="en-GB" dirty="0"/>
          </a:p>
          <a:p>
            <a:r>
              <a:rPr lang="en-GB" dirty="0" smtClean="0"/>
              <a:t>Be accountable for the quality of their work and take responsibility for maintaining and improving their knowledge and skills.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24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of 3.</a:t>
            </a:r>
          </a:p>
          <a:p>
            <a:endParaRPr lang="en-GB" dirty="0"/>
          </a:p>
          <a:p>
            <a:r>
              <a:rPr lang="en-GB" dirty="0" smtClean="0"/>
              <a:t>How is your working relationship with the people you support different to the relationships you have with close friends?</a:t>
            </a:r>
          </a:p>
          <a:p>
            <a:endParaRPr lang="en-GB" dirty="0"/>
          </a:p>
          <a:p>
            <a:r>
              <a:rPr lang="en-GB" dirty="0" smtClean="0"/>
              <a:t>What are the limits of the relationship between care workers and the individual.</a:t>
            </a:r>
          </a:p>
          <a:p>
            <a:endParaRPr lang="en-GB" dirty="0"/>
          </a:p>
          <a:p>
            <a:r>
              <a:rPr lang="en-GB" dirty="0" smtClean="0"/>
              <a:t>15 minutes to complete.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10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2000250" cy="2857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Daily tasks of the Adult Social Care Worker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988840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Helping with personal care and supporting individuals to maintain their personal hygiene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672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20888"/>
            <a:ext cx="3217540" cy="22322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7650" y="2492896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Serving meals and supporting people to eat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4402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2543175" cy="27622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7570" y="1916832"/>
            <a:ext cx="2232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Doing household chores, such as cleaning and laundry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3229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3145532" cy="21602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2240481"/>
            <a:ext cx="3096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Setting up activities to support individuals and supporting people with various activities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609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84784"/>
            <a:ext cx="2857500" cy="190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58004"/>
            <a:ext cx="2880320" cy="1960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2003732"/>
            <a:ext cx="26642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Working alongside family, friends and other professionals within the setting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3917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733800" cy="21145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1627" y="2780928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Visiting professionals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381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3162300" cy="264298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Daily tasks of the Adult Social Care Worker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2276872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Completing and maintaining accurate and timely records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18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Guest speaker – Lana </a:t>
            </a:r>
            <a:r>
              <a:rPr lang="en-GB" dirty="0" err="1" smtClean="0"/>
              <a:t>Harber</a:t>
            </a:r>
            <a:r>
              <a:rPr lang="en-GB" dirty="0" smtClean="0"/>
              <a:t>, Deaf awareness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 smtClean="0"/>
              <a:t>start Unit 5 – Awareness of the role and responsibilities of the Adult Social Care Worker.</a:t>
            </a:r>
          </a:p>
          <a:p>
            <a:endParaRPr lang="en-GB" dirty="0"/>
          </a:p>
          <a:p>
            <a:r>
              <a:rPr lang="en-GB" dirty="0" smtClean="0"/>
              <a:t>Explore main responsibilities, relationships and daily tasks of the Adult Social Care Worker.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 groups.</a:t>
            </a:r>
          </a:p>
          <a:p>
            <a:endParaRPr lang="en-GB" dirty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group – Why do we keep records?</a:t>
            </a:r>
          </a:p>
          <a:p>
            <a:endParaRPr lang="en-GB" dirty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group – Why is it important to maintain </a:t>
            </a:r>
            <a:r>
              <a:rPr lang="en-GB" dirty="0" err="1" smtClean="0"/>
              <a:t>confidentuality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 on record keeping and </a:t>
            </a:r>
            <a:r>
              <a:rPr lang="en-GB" dirty="0" err="1" smtClean="0"/>
              <a:t>confidentuality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1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altLang="en-US" sz="2800" dirty="0"/>
              <a:t>Develop awareness of the roles and responsibilities of the Adult Social Care worker.</a:t>
            </a:r>
          </a:p>
          <a:p>
            <a:r>
              <a:rPr lang="en-GB" altLang="en-US" sz="2800" dirty="0"/>
              <a:t>Person centred care.</a:t>
            </a:r>
          </a:p>
          <a:p>
            <a:r>
              <a:rPr lang="en-GB" altLang="en-US" sz="2800" dirty="0"/>
              <a:t>Daily tasks undertaken with a role.</a:t>
            </a:r>
          </a:p>
          <a:p>
            <a:r>
              <a:rPr lang="en-GB" altLang="en-US" sz="2800" dirty="0"/>
              <a:t>Need for a professional approach.</a:t>
            </a:r>
          </a:p>
          <a:p>
            <a:r>
              <a:rPr lang="en-GB" altLang="en-US" sz="2800" dirty="0"/>
              <a:t>Duty of care and boundaries.</a:t>
            </a:r>
          </a:p>
          <a:p>
            <a:r>
              <a:rPr lang="en-GB" altLang="en-US" sz="2800" dirty="0"/>
              <a:t>Partnership working and benefits.</a:t>
            </a:r>
          </a:p>
          <a:p>
            <a:r>
              <a:rPr lang="en-GB" altLang="en-US" sz="2800" dirty="0"/>
              <a:t>Adult protection.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Unit 5 – Awareness of the roles and responsibilities of the Adult Social Care Worker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1720"/>
              </p:ext>
            </p:extLst>
          </p:nvPr>
        </p:nvGraphicFramePr>
        <p:xfrm>
          <a:off x="468313" y="1773238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27"/>
                <a:gridCol w="2736304"/>
                <a:gridCol w="1440160"/>
                <a:gridCol w="318980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Learning outcomes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Assessment criteria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Know about the responsibilities of the Adult Social Care</a:t>
                      </a:r>
                      <a:r>
                        <a:rPr lang="en-GB" baseline="0" dirty="0" smtClean="0"/>
                        <a:t> Worker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 main responsibilities of an Adult Social Care Worker.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Outline</a:t>
                      </a:r>
                      <a:r>
                        <a:rPr lang="en-GB" baseline="0" dirty="0" smtClean="0"/>
                        <a:t> the responsibilities and limits of the relationship between care workers and the individual.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 others that adult social</a:t>
                      </a:r>
                      <a:r>
                        <a:rPr lang="en-GB" baseline="0" dirty="0" smtClean="0"/>
                        <a:t> care workers may work in partnership with.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Outline the need to report any suspicions about abuse</a:t>
                      </a:r>
                      <a:r>
                        <a:rPr lang="en-GB" baseline="0" dirty="0" smtClean="0"/>
                        <a:t> or neglect.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Learning outcomes of Unit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7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68536"/>
              </p:ext>
            </p:extLst>
          </p:nvPr>
        </p:nvGraphicFramePr>
        <p:xfrm>
          <a:off x="457200" y="148113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664296"/>
                <a:gridCol w="1008112"/>
                <a:gridCol w="361074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Learning Outcomes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Assessment Criteria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Know about</a:t>
                      </a:r>
                      <a:r>
                        <a:rPr lang="en-GB" baseline="0" dirty="0" smtClean="0"/>
                        <a:t> the role of the Adult Social Care Worker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 daily tasks in a range of Adult Social Care roles.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Outline how duty of care might apply to the Adult Social Care worker’s daily role.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Give examples of how to provide person-centred</a:t>
                      </a:r>
                      <a:r>
                        <a:rPr lang="en-GB" baseline="0" dirty="0" smtClean="0"/>
                        <a:t> support when supporting individuals in day-to-day activities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outcomes of unit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www.youtube.com/watch?v=OBxmqdBxsS4&amp;feature=player_embedded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Watch the following video.  Think about what are the roles and responsibilities of the Adult Social Care Worker.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  <p:pic>
        <p:nvPicPr>
          <p:cNvPr id="1026" name="Picture 2" descr="C:\Users\Sam Dawson\AppData\Local\Microsoft\Windows\Temporary Internet Files\Content.IE5\HKO0ALU5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915547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Protect the rights and promote the interests of individuals and carers.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Strive to establish and maintain the trust an confidence of individuals and carers.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Promote the independence of individuals while protecting them as far as possible from danger or harm.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64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3016</TotalTime>
  <Words>581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Recap on record keeping and confidentuality</vt:lpstr>
      <vt:lpstr>Unit 5 – Awareness of the roles and responsibilities of the Adult Social Care Worker </vt:lpstr>
      <vt:lpstr>Learning outcomes of Unit 5</vt:lpstr>
      <vt:lpstr>Learning outcomes of unit 5</vt:lpstr>
      <vt:lpstr>Roles and responsibilities</vt:lpstr>
      <vt:lpstr>Roles and responsibilities</vt:lpstr>
      <vt:lpstr>Roles and responsibilities</vt:lpstr>
      <vt:lpstr>Roles and responsibilities</vt:lpstr>
      <vt:lpstr>Activity</vt:lpstr>
      <vt:lpstr>Daily tasks of the Adult Social Care Worker</vt:lpstr>
      <vt:lpstr>Daily tasks of the Adult Social Care Worker</vt:lpstr>
      <vt:lpstr>Daily tasks of the Adult Social Care Worker</vt:lpstr>
      <vt:lpstr>Daily tasks of the Adult Social Care Worker</vt:lpstr>
      <vt:lpstr>Daily tasks of the Adult Social Care Worker</vt:lpstr>
      <vt:lpstr>Daily tasks of the Adult Social Care Worker</vt:lpstr>
      <vt:lpstr>Daily tasks of the Adult Social Care Worker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85</cp:revision>
  <dcterms:created xsi:type="dcterms:W3CDTF">2014-04-19T08:45:16Z</dcterms:created>
  <dcterms:modified xsi:type="dcterms:W3CDTF">2016-01-17T15:31:19Z</dcterms:modified>
</cp:coreProperties>
</file>