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88" r:id="rId4"/>
    <p:sldId id="284" r:id="rId5"/>
    <p:sldId id="269" r:id="rId6"/>
    <p:sldId id="265" r:id="rId7"/>
    <p:sldId id="267" r:id="rId8"/>
    <p:sldId id="285" r:id="rId9"/>
    <p:sldId id="287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4" d="100"/>
          <a:sy n="104" d="100"/>
        </p:scale>
        <p:origin x="60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15/11/2015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BTEC 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29/1/2015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109728" indent="0">
              <a:buNone/>
            </a:pPr>
            <a:endParaRPr lang="en-GB" dirty="0"/>
          </a:p>
          <a:p>
            <a:r>
              <a:rPr lang="en-GB" dirty="0" smtClean="0"/>
              <a:t>To Continue Unit 3- Awareness of the skills and attitudes needed to work in Adult Social Care.</a:t>
            </a:r>
          </a:p>
          <a:p>
            <a:endParaRPr lang="en-GB" dirty="0"/>
          </a:p>
          <a:p>
            <a:r>
              <a:rPr lang="en-GB" dirty="0" smtClean="0"/>
              <a:t>Recap on previous lesson.</a:t>
            </a:r>
          </a:p>
          <a:p>
            <a:endParaRPr lang="en-GB" dirty="0"/>
          </a:p>
          <a:p>
            <a:r>
              <a:rPr lang="en-GB" dirty="0" smtClean="0"/>
              <a:t>Guest speaker </a:t>
            </a:r>
            <a:r>
              <a:rPr lang="en-GB" smtClean="0"/>
              <a:t>– </a:t>
            </a:r>
            <a:r>
              <a:rPr lang="en-GB" smtClean="0"/>
              <a:t>Nekita Lingham (Social Worker).</a:t>
            </a:r>
            <a:endParaRPr lang="en-GB" dirty="0" smtClean="0"/>
          </a:p>
          <a:p>
            <a:endParaRPr lang="en-GB" dirty="0"/>
          </a:p>
          <a:p>
            <a:r>
              <a:rPr lang="en-GB" dirty="0" smtClean="0"/>
              <a:t>To explore your skills and attitudes required to work in Adult Social Care.</a:t>
            </a:r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525963"/>
          </a:xfrm>
        </p:spPr>
        <p:txBody>
          <a:bodyPr/>
          <a:lstStyle/>
          <a:p>
            <a:r>
              <a:rPr lang="en-GB" smtClean="0"/>
              <a:t>Nekita Lingham– Social Worker.</a:t>
            </a:r>
            <a:endParaRPr lang="en-GB" dirty="0" smtClean="0"/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Intake Team – Medway Council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Guest speaker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8285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r>
              <a:rPr lang="en-GB" smtClean="0"/>
              <a:t>Get in to 2 groups.</a:t>
            </a:r>
          </a:p>
          <a:p>
            <a:endParaRPr lang="en-GB"/>
          </a:p>
          <a:p>
            <a:r>
              <a:rPr lang="en-GB" smtClean="0"/>
              <a:t>Group 1 – Discuss skills with examples.</a:t>
            </a:r>
          </a:p>
          <a:p>
            <a:endParaRPr lang="en-GB"/>
          </a:p>
          <a:p>
            <a:r>
              <a:rPr lang="en-GB" smtClean="0"/>
              <a:t>Group 2 – Discuss attitudes with examples.</a:t>
            </a:r>
            <a:endParaRPr lang="en-GB" dirty="0" smtClean="0"/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on skills and attitudes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3019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You are responsible for continually checking and improving the quality of your work.</a:t>
            </a:r>
          </a:p>
          <a:p>
            <a:r>
              <a:rPr lang="en-GB" dirty="0" smtClean="0"/>
              <a:t>Reflection – What, when, why, feelings, actions.</a:t>
            </a:r>
          </a:p>
          <a:p>
            <a:r>
              <a:rPr lang="en-GB" dirty="0" smtClean="0"/>
              <a:t>What do you do well.</a:t>
            </a:r>
          </a:p>
          <a:p>
            <a:r>
              <a:rPr lang="en-GB" dirty="0" smtClean="0"/>
              <a:t>Where do your skills and knowledge need to be improved.</a:t>
            </a:r>
          </a:p>
          <a:p>
            <a:r>
              <a:rPr lang="en-GB" dirty="0" smtClean="0"/>
              <a:t>How you would be able to do this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Developing your own skills and attitudes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316684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Activity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On your own first, think of 4 questions you would like to ask someone to know more about them (10 </a:t>
            </a:r>
            <a:r>
              <a:rPr lang="en-GB" dirty="0" err="1" smtClean="0"/>
              <a:t>mins</a:t>
            </a:r>
            <a:r>
              <a:rPr lang="en-GB" dirty="0" smtClean="0"/>
              <a:t>).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Then in pairs, ask the other person your 4 questions in turn (15 </a:t>
            </a:r>
            <a:r>
              <a:rPr lang="en-GB" dirty="0" err="1" smtClean="0"/>
              <a:t>mins</a:t>
            </a:r>
            <a:r>
              <a:rPr lang="en-GB" dirty="0" smtClean="0"/>
              <a:t>).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Together, list the skills and attitudes that you feel you used when interacting with each other (10 </a:t>
            </a:r>
            <a:r>
              <a:rPr lang="en-GB" dirty="0" err="1" smtClean="0"/>
              <a:t>mins</a:t>
            </a:r>
            <a:r>
              <a:rPr lang="en-GB" dirty="0" smtClean="0"/>
              <a:t>).</a:t>
            </a:r>
          </a:p>
          <a:p>
            <a:endParaRPr lang="en-GB" dirty="0"/>
          </a:p>
          <a:p>
            <a:r>
              <a:rPr lang="en-GB" dirty="0" smtClean="0"/>
              <a:t>As a group feedback (10 </a:t>
            </a:r>
            <a:r>
              <a:rPr lang="en-GB" dirty="0" err="1" smtClean="0"/>
              <a:t>mins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658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Ways to learn to develop your skills and attitudes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r>
              <a:rPr lang="en-GB" dirty="0" smtClean="0"/>
              <a:t>Attending courses.</a:t>
            </a:r>
          </a:p>
          <a:p>
            <a:r>
              <a:rPr lang="en-GB" dirty="0" smtClean="0"/>
              <a:t>Obtaining qualifications.</a:t>
            </a:r>
          </a:p>
          <a:p>
            <a:r>
              <a:rPr lang="en-GB" dirty="0" smtClean="0"/>
              <a:t>Using e-learning programmes.</a:t>
            </a:r>
          </a:p>
          <a:p>
            <a:r>
              <a:rPr lang="en-GB" dirty="0" smtClean="0"/>
              <a:t>Reading study guides/testing knowledge.</a:t>
            </a:r>
          </a:p>
          <a:p>
            <a:r>
              <a:rPr lang="en-GB" dirty="0" smtClean="0"/>
              <a:t>Watching video clips on Social care.</a:t>
            </a:r>
          </a:p>
          <a:p>
            <a:r>
              <a:rPr lang="en-GB" dirty="0" smtClean="0"/>
              <a:t>Researching internet, journals and books.</a:t>
            </a:r>
          </a:p>
          <a:p>
            <a:r>
              <a:rPr lang="en-GB" dirty="0" smtClean="0"/>
              <a:t>Reading profession specific papers.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472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r>
              <a:rPr lang="en-GB" dirty="0" smtClean="0"/>
              <a:t>You may put yourself, the people you support and other workers at risk.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You will not develop personally or professionally.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You will not be able to progress in your career.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Consequences of not keeping skills and knowledge updated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7067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Think about your skills, attitudes and knowledge.  I want you to consider your own developmental needs.</a:t>
            </a:r>
          </a:p>
          <a:p>
            <a:endParaRPr lang="en-GB" dirty="0"/>
          </a:p>
          <a:p>
            <a:r>
              <a:rPr lang="en-GB" dirty="0" smtClean="0"/>
              <a:t>We will be exploring and identifying your learning needs and reflecting on what you have learnt so far in the course.</a:t>
            </a:r>
          </a:p>
          <a:p>
            <a:endParaRPr lang="en-GB" dirty="0"/>
          </a:p>
          <a:p>
            <a:r>
              <a:rPr lang="en-GB" dirty="0" smtClean="0"/>
              <a:t>We can share with each other strategies for developing skills and attitudes.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think about </a:t>
            </a:r>
            <a:r>
              <a:rPr lang="en-GB" smtClean="0"/>
              <a:t>for next week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21772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2077</TotalTime>
  <Words>380</Words>
  <Application>Microsoft Office PowerPoint</Application>
  <PresentationFormat>On-screen Show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Lucida Sans Unicode</vt:lpstr>
      <vt:lpstr>Verdana</vt:lpstr>
      <vt:lpstr>Wingdings 2</vt:lpstr>
      <vt:lpstr>Wingdings 3</vt:lpstr>
      <vt:lpstr>Concourse</vt:lpstr>
      <vt:lpstr>BTEC Level 1 Award in preparing to work in Adult Social Care</vt:lpstr>
      <vt:lpstr>Aims of the lesson</vt:lpstr>
      <vt:lpstr>Guest speaker</vt:lpstr>
      <vt:lpstr>Recap on skills and attitudes</vt:lpstr>
      <vt:lpstr>Developing your own skills and attitudes</vt:lpstr>
      <vt:lpstr>Activity</vt:lpstr>
      <vt:lpstr>Ways to learn to develop your skills and attitudes</vt:lpstr>
      <vt:lpstr>Consequences of not keeping skills and knowledge updated</vt:lpstr>
      <vt:lpstr>To think about for next week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Sam Dawson</cp:lastModifiedBy>
  <cp:revision>58</cp:revision>
  <dcterms:created xsi:type="dcterms:W3CDTF">2014-04-19T08:45:16Z</dcterms:created>
  <dcterms:modified xsi:type="dcterms:W3CDTF">2015-11-15T09:50:13Z</dcterms:modified>
</cp:coreProperties>
</file>