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84" r:id="rId4"/>
    <p:sldId id="269" r:id="rId5"/>
    <p:sldId id="265" r:id="rId6"/>
    <p:sldId id="285" r:id="rId7"/>
    <p:sldId id="287" r:id="rId8"/>
    <p:sldId id="288" r:id="rId9"/>
    <p:sldId id="289" r:id="rId10"/>
    <p:sldId id="29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60"/>
  </p:normalViewPr>
  <p:slideViewPr>
    <p:cSldViewPr>
      <p:cViewPr>
        <p:scale>
          <a:sx n="104" d="100"/>
          <a:sy n="104" d="100"/>
        </p:scale>
        <p:origin x="6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05/12/2015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h6byaD6ySp8&amp;feature=player_detailpag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City and Guilds </a:t>
            </a:r>
            <a:r>
              <a:rPr lang="en-GB" dirty="0" smtClean="0"/>
              <a:t>Level 1 Award in preparing to work in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Sam Dawson</a:t>
            </a:r>
          </a:p>
          <a:p>
            <a:r>
              <a:rPr lang="en-GB" dirty="0" smtClean="0"/>
              <a:t>Course Tutor</a:t>
            </a:r>
          </a:p>
          <a:p>
            <a:r>
              <a:rPr lang="en-GB" dirty="0" smtClean="0"/>
              <a:t>7</a:t>
            </a:r>
            <a:r>
              <a:rPr lang="en-GB" dirty="0" smtClean="0"/>
              <a:t>/12/2015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358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r>
              <a:rPr lang="en-GB" dirty="0" smtClean="0"/>
              <a:t>The environment can have a significant impact on communication.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Noise.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Lighting.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Discussing personal needs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Environmental barriers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56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 continue Unit 4- Awareness of communication in Adult Social Care.</a:t>
            </a:r>
          </a:p>
          <a:p>
            <a:endParaRPr lang="en-GB" dirty="0"/>
          </a:p>
          <a:p>
            <a:r>
              <a:rPr lang="en-GB" dirty="0" smtClean="0"/>
              <a:t>Recap on previous lesson.</a:t>
            </a:r>
          </a:p>
          <a:p>
            <a:endParaRPr lang="en-GB" dirty="0"/>
          </a:p>
          <a:p>
            <a:r>
              <a:rPr lang="en-GB" dirty="0" smtClean="0"/>
              <a:t>To explore barriers to communication in Adult Social Care.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the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6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en-GB" dirty="0" smtClean="0"/>
              <a:t>Discuss as a group what skills are required for effective communication.</a:t>
            </a:r>
          </a:p>
          <a:p>
            <a:endParaRPr lang="en-GB" dirty="0"/>
          </a:p>
          <a:p>
            <a:r>
              <a:rPr lang="en-GB" dirty="0" smtClean="0"/>
              <a:t>What do we use more, verbal or non-verbal or verbal skills.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Recap on developing your skills and attitudes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019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>
                <a:hlinkClick r:id="rId2"/>
              </a:rPr>
              <a:t>http://www.youtube.com/watch?v=h6byaD6ySp8&amp;feature=player_detailpage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Barriers to effective communication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6684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Language barriers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Some people use English as a second language.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They may not be able to fully express themselves.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Interpreting services.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Symbols and pictures.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5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en-GB" dirty="0" smtClean="0"/>
              <a:t>We all use our senses to communicate.</a:t>
            </a:r>
          </a:p>
          <a:p>
            <a:r>
              <a:rPr lang="en-GB" dirty="0" smtClean="0"/>
              <a:t>Seeing, hearing, feeling, smelling and tasting.</a:t>
            </a:r>
          </a:p>
          <a:p>
            <a:r>
              <a:rPr lang="en-GB" dirty="0" smtClean="0"/>
              <a:t>The loss of any sense creates a barrier to communication (i.e. hearing loss).</a:t>
            </a:r>
          </a:p>
          <a:p>
            <a:r>
              <a:rPr lang="en-GB" dirty="0" smtClean="0"/>
              <a:t>Interpreters or sign language.</a:t>
            </a:r>
          </a:p>
          <a:p>
            <a:r>
              <a:rPr lang="en-GB" dirty="0" smtClean="0"/>
              <a:t>Technical aids (hearing aids).</a:t>
            </a:r>
          </a:p>
          <a:p>
            <a:r>
              <a:rPr lang="en-GB" dirty="0" smtClean="0"/>
              <a:t>Computer software.</a:t>
            </a:r>
          </a:p>
          <a:p>
            <a:r>
              <a:rPr lang="en-GB" dirty="0" smtClean="0"/>
              <a:t>Pictures and symbols.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Sensory impairment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067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In pairs, think of your 5 senses.  What do you think may be some of the scenarios if you were to lose each sense.  Think about how it would affect communication.</a:t>
            </a:r>
          </a:p>
          <a:p>
            <a:r>
              <a:rPr lang="en-GB" dirty="0" smtClean="0"/>
              <a:t>Taste.</a:t>
            </a:r>
          </a:p>
          <a:p>
            <a:r>
              <a:rPr lang="en-GB" dirty="0" smtClean="0"/>
              <a:t>Smell.</a:t>
            </a:r>
          </a:p>
          <a:p>
            <a:r>
              <a:rPr lang="en-GB" dirty="0" smtClean="0"/>
              <a:t>Hearing.</a:t>
            </a:r>
          </a:p>
          <a:p>
            <a:r>
              <a:rPr lang="en-GB" dirty="0" smtClean="0"/>
              <a:t>Sight.</a:t>
            </a:r>
          </a:p>
          <a:p>
            <a:r>
              <a:rPr lang="en-GB" dirty="0" smtClean="0"/>
              <a:t>Touch.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177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 people may have communication barriers related to their gender, beliefs or first language.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Religion.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Important to find out about a person’s culture and background as well as communication preferences.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Cultural differences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9170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Behaviour and health issues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people are unhappy or unwell, they may behave in a certain way.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This can be an effect of their symptoms.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They may not be able to express their needs other than by behaviours.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8407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2228</TotalTime>
  <Words>314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Lucida Sans Unicode</vt:lpstr>
      <vt:lpstr>Verdana</vt:lpstr>
      <vt:lpstr>Wingdings 2</vt:lpstr>
      <vt:lpstr>Wingdings 3</vt:lpstr>
      <vt:lpstr>Concourse</vt:lpstr>
      <vt:lpstr>City and Guilds Level 1 Award in preparing to work in Adult Social Care</vt:lpstr>
      <vt:lpstr>Aims of the lesson</vt:lpstr>
      <vt:lpstr>Recap on developing your skills and attitudes</vt:lpstr>
      <vt:lpstr>Barriers to effective communication</vt:lpstr>
      <vt:lpstr>Language barriers</vt:lpstr>
      <vt:lpstr>Sensory impairment</vt:lpstr>
      <vt:lpstr>Activity</vt:lpstr>
      <vt:lpstr>Cultural differences</vt:lpstr>
      <vt:lpstr>Behaviour and health issues</vt:lpstr>
      <vt:lpstr>Environmental barriers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1 Award in preparing to work in Adult Social Care</dc:title>
  <dc:creator>Sam Dawson</dc:creator>
  <cp:lastModifiedBy>Sam Dawson</cp:lastModifiedBy>
  <cp:revision>65</cp:revision>
  <dcterms:created xsi:type="dcterms:W3CDTF">2014-04-19T08:45:16Z</dcterms:created>
  <dcterms:modified xsi:type="dcterms:W3CDTF">2015-12-05T22:21:08Z</dcterms:modified>
</cp:coreProperties>
</file>