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89E5-780E-4CB1-9B12-6CEBFD281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C44C-7404-4B08-9F71-6BFC99A9F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D6FB1-7E31-477F-9ED2-CA1B2A164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2D1FE-6262-4A27-B90A-2CFD797D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ED292-8CE1-413C-83B1-0F62D109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01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EA82-1810-4142-B589-EF1DE84E1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FA0CA-2342-4FD5-B08F-09A8D91CE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D5BAC-3558-45A8-AF60-86A600264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C9558-D109-4939-9140-FCCDD701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EB6EB-042C-456B-9E5E-959B552B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61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4EBDEA-DE3A-4AFD-ADBB-B4C8ADAB77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9414-5ACD-4262-A8BC-0B71153CD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44B4D-3144-496A-94FF-66BA032D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0467A-4176-4353-8F2A-88C3502BD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9AFFE-1A19-4211-B9E2-A4BCD17C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67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EA04-E1E6-4BC2-943F-6E899A92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B3A0F-39EB-4275-9389-96B7C84DE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761CF-DFD5-44A1-B255-E4D53501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02A86-FBC8-4468-845B-7C65302B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457B6-9881-493D-B341-57B6B29D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66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8AC12-0C4A-4733-9DCD-080BE0203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2EE01-FD50-4C1E-A242-851794944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026A0-4FF7-4B21-AE5E-125F406A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2FAAC-D157-45EE-9533-9DCC5906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5E652-FB26-48F9-97DE-B63B5857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99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6DF4-FA1B-4135-9338-0DC1A76E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5AD08-2043-4295-8F95-8FB38697E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A4609-182D-42FE-8886-EEA4E0179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56374-4370-4F21-9BB7-95B044B95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E33EF-4401-4FFA-B1DA-439AED1B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4F7BE-65D3-4E4F-BF53-650F2A20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00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C4AC-36E2-4E4F-9187-542B33ED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00E54-B859-484B-82E1-48736395B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87189-D94C-4BE7-8C0B-DCB312D81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BE941-5AB5-40C9-AE9A-32461AE77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55D605-5B64-447B-AE2B-7AD128E27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08B7C9-74CD-4FAA-8B97-C8D9FA37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4D2A5-6969-4B63-A671-01ABB6F54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D1C4BB-82C1-46D7-A456-8CF63315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1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6156-6093-4A5E-B257-CDBD5E0D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B2A04E-336D-468B-9FA1-F7EEBD85D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24F66-823D-4F02-95A4-1687F5BE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9F369-2100-44CB-95A8-99A02E51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47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72BE07-633C-460B-9796-457DB099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805B3B-3325-4D45-BCAE-C638D63D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BEF50-EE76-4946-9679-0EFCEFAA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34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53D6-3642-45A1-B039-F8FC929E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098BE-8289-43F9-B8AB-AC522324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F530D-5299-41C9-B661-9C26E6275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F74EA-8793-4706-8CC1-15E65AC9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5742F-2C10-4901-BE19-30BB8C6A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D86B2-B88E-4381-A1A5-445D7E77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9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5AC8-A701-483F-A2F9-32CED82E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4CD14-0EA4-4447-AD7A-745A7536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D8054-48C7-42D3-BF3D-384B2B691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A73E7-DAE3-4260-84DF-40444017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FD455-577A-4A4A-91B6-CA852D52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5A212-C690-401E-9731-D9126816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56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51486-6C82-4937-9548-88D5DEF1B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A400B-504E-4B5E-A4A2-265E7746D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C8844-0E49-4D62-A5C5-6E7831B37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55676-E002-45FE-8DCD-637F2FA4D9F6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7A725-EDA6-42CE-8E9E-FD4521BB8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C69A7-99E5-402E-A960-9BEB3F9A9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CE5D4-199A-4F17-8198-71E6123CA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87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32A384-1571-48BF-BCE3-E96296D3AA40}"/>
              </a:ext>
            </a:extLst>
          </p:cNvPr>
          <p:cNvSpPr/>
          <p:nvPr/>
        </p:nvSpPr>
        <p:spPr>
          <a:xfrm>
            <a:off x="900418" y="207034"/>
            <a:ext cx="1039116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i="0" dirty="0">
                <a:solidFill>
                  <a:schemeClr val="accent5">
                    <a:lumMod val="75000"/>
                  </a:schemeClr>
                </a:solidFill>
                <a:effectLst/>
                <a:latin typeface="Varela Round"/>
              </a:rPr>
              <a:t>3D Hanging Paper Eggs – Easter Themed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B559EF-07D0-461F-AC18-5771A3C7F658}"/>
              </a:ext>
            </a:extLst>
          </p:cNvPr>
          <p:cNvSpPr/>
          <p:nvPr/>
        </p:nvSpPr>
        <p:spPr>
          <a:xfrm>
            <a:off x="167770" y="974113"/>
            <a:ext cx="3520580" cy="36933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so many benefits to doing craft and you can easily get kids excited with simple projects like this one.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3D eggs</a:t>
            </a:r>
            <a:r>
              <a:rPr lang="en-GB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perfect to get them started as they can go beyond simple dec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oration</a:t>
            </a:r>
            <a:r>
              <a:rPr lang="en-GB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add their personal style, bringing in other craft papers, materials and textures.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b="0" i="0" dirty="0">
              <a:solidFill>
                <a:srgbClr val="3D3D3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b="0" i="0" dirty="0">
              <a:solidFill>
                <a:srgbClr val="3D3D3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2D0190-AFBC-461C-8FD0-6BDC14674D69}"/>
              </a:ext>
            </a:extLst>
          </p:cNvPr>
          <p:cNvSpPr/>
          <p:nvPr/>
        </p:nvSpPr>
        <p:spPr>
          <a:xfrm>
            <a:off x="3859395" y="1326450"/>
            <a:ext cx="45044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2060"/>
                </a:solidFill>
                <a:effectLst/>
                <a:latin typeface="Varela Round"/>
                <a:cs typeface="Arial" panose="020B0604020202020204" pitchFamily="34" charset="0"/>
              </a:rPr>
              <a:t>3D Hanging Paper Eggs</a:t>
            </a:r>
          </a:p>
          <a:p>
            <a:r>
              <a:rPr lang="en-GB" b="1" i="0" dirty="0">
                <a:solidFill>
                  <a:srgbClr val="002060"/>
                </a:solidFill>
                <a:effectLst/>
                <a:latin typeface="Varela Round"/>
                <a:cs typeface="Arial" panose="020B0604020202020204" pitchFamily="34" charset="0"/>
              </a:rPr>
              <a:t>What you will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Varela Round"/>
                <a:cs typeface="Arial" panose="020B0604020202020204" pitchFamily="34" charset="0"/>
              </a:rPr>
              <a:t>A couple of sheets of paper (any colour or pattern.  I’m using white so that I can add decoration).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2060"/>
              </a:solidFill>
              <a:latin typeface="Varela Round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2060"/>
                </a:solidFill>
                <a:effectLst/>
                <a:latin typeface="Varela Round"/>
                <a:cs typeface="Arial" panose="020B0604020202020204" pitchFamily="34" charset="0"/>
              </a:rPr>
              <a:t>Jar lid (to draw around.  You can use anything circular.  The larger the circle, the larger the egg).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i="0" dirty="0">
              <a:solidFill>
                <a:srgbClr val="002060"/>
              </a:solidFill>
              <a:effectLst/>
              <a:latin typeface="Varela Round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2060"/>
                </a:solidFill>
                <a:effectLst/>
                <a:latin typeface="Varela Round"/>
                <a:cs typeface="Arial" panose="020B0604020202020204" pitchFamily="34" charset="0"/>
              </a:rPr>
              <a:t>Pencil.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Varela Round"/>
                <a:cs typeface="Arial" panose="020B0604020202020204" pitchFamily="34" charset="0"/>
              </a:rPr>
              <a:t>Scissors.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2060"/>
                </a:solidFill>
                <a:effectLst/>
                <a:latin typeface="Varela Round"/>
                <a:cs typeface="Arial" panose="020B0604020202020204" pitchFamily="34" charset="0"/>
              </a:rPr>
              <a:t>Glue.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Varela Round"/>
                <a:cs typeface="Arial" panose="020B0604020202020204" pitchFamily="34" charset="0"/>
              </a:rPr>
              <a:t>Hole punch.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Varela Round"/>
                <a:cs typeface="Arial" panose="020B0604020202020204" pitchFamily="34" charset="0"/>
              </a:rPr>
              <a:t>Ribbon / string / wool to hand the egg.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latin typeface="Varela Round"/>
                <a:cs typeface="Arial" panose="020B0604020202020204" pitchFamily="34" charset="0"/>
              </a:rPr>
              <a:t>Colour pencils / crayons / stickers etc to decorate the egg.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i="0" dirty="0">
              <a:solidFill>
                <a:srgbClr val="002060"/>
              </a:solidFill>
              <a:effectLst/>
              <a:latin typeface="Varela Round"/>
              <a:cs typeface="Arial" panose="020B0604020202020204" pitchFamily="34" charset="0"/>
            </a:endParaRPr>
          </a:p>
          <a:p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0" i="0" dirty="0">
              <a:solidFill>
                <a:srgbClr val="3D3D3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indoor, table, sitting, white&#10;&#10;Description automatically generated">
            <a:extLst>
              <a:ext uri="{FF2B5EF4-FFF2-40B4-BE49-F238E27FC236}">
                <a16:creationId xmlns:a16="http://schemas.microsoft.com/office/drawing/2014/main" id="{3DFB5A74-5777-4846-909F-5ACA6B0A1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14" y="1180576"/>
            <a:ext cx="3403649" cy="2248424"/>
          </a:xfrm>
          <a:prstGeom prst="rect">
            <a:avLst/>
          </a:prstGeom>
        </p:spPr>
      </p:pic>
      <p:pic>
        <p:nvPicPr>
          <p:cNvPr id="8" name="Picture 7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044B5ABA-9A2D-4BCD-A2D4-4E6F152A6D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8" b="13027"/>
          <a:stretch/>
        </p:blipFill>
        <p:spPr>
          <a:xfrm>
            <a:off x="973113" y="4185327"/>
            <a:ext cx="1627474" cy="2271537"/>
          </a:xfrm>
          <a:prstGeom prst="rect">
            <a:avLst/>
          </a:prstGeom>
        </p:spPr>
      </p:pic>
      <p:pic>
        <p:nvPicPr>
          <p:cNvPr id="10" name="Picture 9" descr="A picture containing sitting, small, table, black&#10;&#10;Description automatically generated">
            <a:extLst>
              <a:ext uri="{FF2B5EF4-FFF2-40B4-BE49-F238E27FC236}">
                <a16:creationId xmlns:a16="http://schemas.microsoft.com/office/drawing/2014/main" id="{ADB9143D-9F86-4CCA-88BB-C8448D524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5" r="1666" b="21776"/>
          <a:stretch/>
        </p:blipFill>
        <p:spPr>
          <a:xfrm>
            <a:off x="9747926" y="3855682"/>
            <a:ext cx="2181037" cy="260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56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4A3720-162F-4E65-9DDB-3DDF8498BE32}"/>
              </a:ext>
            </a:extLst>
          </p:cNvPr>
          <p:cNvSpPr/>
          <p:nvPr/>
        </p:nvSpPr>
        <p:spPr>
          <a:xfrm>
            <a:off x="265650" y="83348"/>
            <a:ext cx="492433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 Using your jar lid and pencil, draw out 7 circles (6 for the egg, one for a template).</a:t>
            </a:r>
          </a:p>
        </p:txBody>
      </p:sp>
      <p:pic>
        <p:nvPicPr>
          <p:cNvPr id="4" name="Picture 3" descr="A picture containing holding, woman, man, white&#10;&#10;Description automatically generated">
            <a:extLst>
              <a:ext uri="{FF2B5EF4-FFF2-40B4-BE49-F238E27FC236}">
                <a16:creationId xmlns:a16="http://schemas.microsoft.com/office/drawing/2014/main" id="{81F42902-C43D-46BF-A278-45AACA862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9"/>
          <a:stretch/>
        </p:blipFill>
        <p:spPr>
          <a:xfrm>
            <a:off x="685104" y="1057013"/>
            <a:ext cx="3576572" cy="5415092"/>
          </a:xfrm>
          <a:prstGeom prst="rect">
            <a:avLst/>
          </a:prstGeom>
        </p:spPr>
      </p:pic>
      <p:pic>
        <p:nvPicPr>
          <p:cNvPr id="11" name="Picture 10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F61EDA9F-64F2-4A96-90B7-D4BC03E35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5374"/>
          <a:stretch/>
        </p:blipFill>
        <p:spPr>
          <a:xfrm rot="16200000">
            <a:off x="6627920" y="449594"/>
            <a:ext cx="3864693" cy="54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2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FFBC0D-C87A-42CB-A017-CCEF7084DD68}"/>
              </a:ext>
            </a:extLst>
          </p:cNvPr>
          <p:cNvSpPr/>
          <p:nvPr/>
        </p:nvSpPr>
        <p:spPr>
          <a:xfrm>
            <a:off x="486954" y="3276683"/>
            <a:ext cx="11022349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AutoNum type="arabicPeriod" startAt="2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out the circles.  6 for the egg, one for a template.</a:t>
            </a:r>
          </a:p>
          <a:p>
            <a:pPr marL="342900" indent="-342900" algn="ctr">
              <a:buAutoNum type="arabicPeriod" startAt="2"/>
            </a:pPr>
            <a:endParaRPr lang="en-GB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 startAt="2"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the template circle and fold it to make an equilateral triangle.</a:t>
            </a:r>
            <a:endParaRPr lang="en-GB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white wall&#10;&#10;Description automatically generated">
            <a:extLst>
              <a:ext uri="{FF2B5EF4-FFF2-40B4-BE49-F238E27FC236}">
                <a16:creationId xmlns:a16="http://schemas.microsoft.com/office/drawing/2014/main" id="{3E2F1A5E-283A-469E-9CBC-64ACCF31A4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r="7380" b="8187"/>
          <a:stretch/>
        </p:blipFill>
        <p:spPr>
          <a:xfrm rot="5400000">
            <a:off x="4396602" y="-434221"/>
            <a:ext cx="2914995" cy="4264444"/>
          </a:xfrm>
          <a:prstGeom prst="rect">
            <a:avLst/>
          </a:prstGeom>
        </p:spPr>
      </p:pic>
      <p:pic>
        <p:nvPicPr>
          <p:cNvPr id="12" name="Picture 11" descr="A picture containing indoor, table, television, monitor&#10;&#10;Description automatically generated">
            <a:extLst>
              <a:ext uri="{FF2B5EF4-FFF2-40B4-BE49-F238E27FC236}">
                <a16:creationId xmlns:a16="http://schemas.microsoft.com/office/drawing/2014/main" id="{C13B0C23-9808-4664-8E03-19A80FAB4D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8" t="41345" r="27952" b="31498"/>
          <a:stretch/>
        </p:blipFill>
        <p:spPr>
          <a:xfrm>
            <a:off x="9362026" y="4571270"/>
            <a:ext cx="1938964" cy="1902626"/>
          </a:xfrm>
          <a:prstGeom prst="rect">
            <a:avLst/>
          </a:prstGeom>
        </p:spPr>
      </p:pic>
      <p:pic>
        <p:nvPicPr>
          <p:cNvPr id="14" name="Picture 13" descr="A close up of a white wall&#10;&#10;Description automatically generated">
            <a:extLst>
              <a:ext uri="{FF2B5EF4-FFF2-40B4-BE49-F238E27FC236}">
                <a16:creationId xmlns:a16="http://schemas.microsoft.com/office/drawing/2014/main" id="{FE99FDBD-C51B-461D-A969-4935E094BB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3" r="60998" b="12661"/>
          <a:stretch/>
        </p:blipFill>
        <p:spPr>
          <a:xfrm>
            <a:off x="676671" y="4571271"/>
            <a:ext cx="1771164" cy="1853216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1C1C9E9-A43A-4208-ACE1-CAD5238D71EB}"/>
              </a:ext>
            </a:extLst>
          </p:cNvPr>
          <p:cNvSpPr/>
          <p:nvPr/>
        </p:nvSpPr>
        <p:spPr>
          <a:xfrm>
            <a:off x="887483" y="4752084"/>
            <a:ext cx="1199626" cy="1148290"/>
          </a:xfrm>
          <a:prstGeom prst="triangl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 descr="A hand holding a piece of paper&#10;&#10;Description automatically generated">
            <a:extLst>
              <a:ext uri="{FF2B5EF4-FFF2-40B4-BE49-F238E27FC236}">
                <a16:creationId xmlns:a16="http://schemas.microsoft.com/office/drawing/2014/main" id="{63278F18-ABB2-4FEC-9CF3-C2BFAADA7C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21604" r="46131" b="29766"/>
          <a:stretch/>
        </p:blipFill>
        <p:spPr>
          <a:xfrm>
            <a:off x="3092811" y="4571271"/>
            <a:ext cx="1771164" cy="1853636"/>
          </a:xfrm>
          <a:prstGeom prst="rect">
            <a:avLst/>
          </a:prstGeom>
        </p:spPr>
      </p:pic>
      <p:pic>
        <p:nvPicPr>
          <p:cNvPr id="21" name="Picture 20" descr="A picture containing indoor, standing, wooden, white&#10;&#10;Description automatically generated">
            <a:extLst>
              <a:ext uri="{FF2B5EF4-FFF2-40B4-BE49-F238E27FC236}">
                <a16:creationId xmlns:a16="http://schemas.microsoft.com/office/drawing/2014/main" id="{407FFD22-5BD1-4E27-9CD5-D5E723D308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8" t="19516" r="46984" b="27720"/>
          <a:stretch/>
        </p:blipFill>
        <p:spPr>
          <a:xfrm>
            <a:off x="5226342" y="4571271"/>
            <a:ext cx="1543574" cy="1875382"/>
          </a:xfrm>
          <a:prstGeom prst="rect">
            <a:avLst/>
          </a:prstGeom>
        </p:spPr>
      </p:pic>
      <p:pic>
        <p:nvPicPr>
          <p:cNvPr id="23" name="Picture 22" descr="A picture containing cutting, table, piece, wooden&#10;&#10;Description automatically generated">
            <a:extLst>
              <a:ext uri="{FF2B5EF4-FFF2-40B4-BE49-F238E27FC236}">
                <a16:creationId xmlns:a16="http://schemas.microsoft.com/office/drawing/2014/main" id="{AE0CE157-EB8D-46B5-ACF5-3D29574DE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6" t="29324" r="44765" b="23692"/>
          <a:stretch/>
        </p:blipFill>
        <p:spPr>
          <a:xfrm>
            <a:off x="7156880" y="4571270"/>
            <a:ext cx="1851205" cy="189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FFBC0D-C87A-42CB-A017-CCEF7084DD68}"/>
              </a:ext>
            </a:extLst>
          </p:cNvPr>
          <p:cNvSpPr/>
          <p:nvPr/>
        </p:nvSpPr>
        <p:spPr>
          <a:xfrm>
            <a:off x="372802" y="4620049"/>
            <a:ext cx="11589899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Grab your 6 egg pieces.</a:t>
            </a:r>
          </a:p>
          <a:p>
            <a:pPr algn="ctr"/>
            <a:r>
              <a:rPr lang="en-GB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Place the template in the centre of one circle.</a:t>
            </a:r>
          </a:p>
          <a:p>
            <a:pPr algn="ctr"/>
            <a:endParaRPr lang="en-GB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Fold the circle around the template to create the triangle folds.</a:t>
            </a:r>
          </a:p>
          <a:p>
            <a:pPr algn="ctr"/>
            <a:r>
              <a:rPr lang="en-GB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Crease &amp; unfold.</a:t>
            </a:r>
          </a:p>
          <a:p>
            <a:pPr algn="ctr"/>
            <a:endParaRPr lang="en-GB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Do the same with all 6 circles.</a:t>
            </a:r>
            <a:endParaRPr lang="en-GB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indoor, table, sitting, hand&#10;&#10;Description automatically generated">
            <a:extLst>
              <a:ext uri="{FF2B5EF4-FFF2-40B4-BE49-F238E27FC236}">
                <a16:creationId xmlns:a16="http://schemas.microsoft.com/office/drawing/2014/main" id="{D5CE2F03-1087-4C02-A040-7939BD8B8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0" r="20086" b="15719"/>
          <a:stretch/>
        </p:blipFill>
        <p:spPr>
          <a:xfrm>
            <a:off x="95046" y="83890"/>
            <a:ext cx="3088441" cy="4261609"/>
          </a:xfrm>
          <a:prstGeom prst="rect">
            <a:avLst/>
          </a:prstGeom>
        </p:spPr>
      </p:pic>
      <p:pic>
        <p:nvPicPr>
          <p:cNvPr id="8" name="Picture 7" descr="A picture containing indoor, holding, hand, food&#10;&#10;Description automatically generated">
            <a:extLst>
              <a:ext uri="{FF2B5EF4-FFF2-40B4-BE49-F238E27FC236}">
                <a16:creationId xmlns:a16="http://schemas.microsoft.com/office/drawing/2014/main" id="{0E478334-B28A-4BAF-B68C-B26832220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9" r="14363"/>
          <a:stretch/>
        </p:blipFill>
        <p:spPr>
          <a:xfrm>
            <a:off x="3332523" y="83890"/>
            <a:ext cx="2638895" cy="4290953"/>
          </a:xfrm>
          <a:prstGeom prst="rect">
            <a:avLst/>
          </a:prstGeom>
        </p:spPr>
      </p:pic>
      <p:pic>
        <p:nvPicPr>
          <p:cNvPr id="13" name="Picture 12" descr="A picture containing indoor, wooden, table, brown&#10;&#10;Description automatically generated">
            <a:extLst>
              <a:ext uri="{FF2B5EF4-FFF2-40B4-BE49-F238E27FC236}">
                <a16:creationId xmlns:a16="http://schemas.microsoft.com/office/drawing/2014/main" id="{8991EEA0-CDF5-4F10-95BB-B471086EBB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5" r="14363" b="18074"/>
          <a:stretch/>
        </p:blipFill>
        <p:spPr>
          <a:xfrm>
            <a:off x="6120454" y="113234"/>
            <a:ext cx="3309593" cy="4261609"/>
          </a:xfrm>
          <a:prstGeom prst="rect">
            <a:avLst/>
          </a:prstGeom>
        </p:spPr>
      </p:pic>
      <p:pic>
        <p:nvPicPr>
          <p:cNvPr id="15" name="Picture 14" descr="A picture containing table, wooden, sitting, plate&#10;&#10;Description automatically generated">
            <a:extLst>
              <a:ext uri="{FF2B5EF4-FFF2-40B4-BE49-F238E27FC236}">
                <a16:creationId xmlns:a16="http://schemas.microsoft.com/office/drawing/2014/main" id="{103C7380-D75F-4E46-8EBE-B98DF2F7F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19786" r="10708" b="5810"/>
          <a:stretch/>
        </p:blipFill>
        <p:spPr>
          <a:xfrm>
            <a:off x="9534259" y="113234"/>
            <a:ext cx="2515264" cy="42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4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FFBC0D-C87A-42CB-A017-CCEF7084DD68}"/>
              </a:ext>
            </a:extLst>
          </p:cNvPr>
          <p:cNvSpPr/>
          <p:nvPr/>
        </p:nvSpPr>
        <p:spPr>
          <a:xfrm>
            <a:off x="2189528" y="4997554"/>
            <a:ext cx="7860484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Decorate the 6 egg pieces.  3 for the top, 3 for the bottom.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I’ve used crayon and pencil, you can use any medium you like.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Stickers and sequins / jewels work well too. </a:t>
            </a:r>
            <a:endParaRPr lang="en-GB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indoor, table, food, cup&#10;&#10;Description automatically generated">
            <a:extLst>
              <a:ext uri="{FF2B5EF4-FFF2-40B4-BE49-F238E27FC236}">
                <a16:creationId xmlns:a16="http://schemas.microsoft.com/office/drawing/2014/main" id="{101F42D0-C1FE-4C9D-A700-A411E328F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357" y="106120"/>
            <a:ext cx="2562280" cy="4546833"/>
          </a:xfrm>
          <a:prstGeom prst="rect">
            <a:avLst/>
          </a:prstGeom>
        </p:spPr>
      </p:pic>
      <p:pic>
        <p:nvPicPr>
          <p:cNvPr id="7" name="Picture 6" descr="A picture containing table, wooden&#10;&#10;Description automatically generated">
            <a:extLst>
              <a:ext uri="{FF2B5EF4-FFF2-40B4-BE49-F238E27FC236}">
                <a16:creationId xmlns:a16="http://schemas.microsoft.com/office/drawing/2014/main" id="{46279AA2-28FC-4623-9464-0BFD04E33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60" y="106120"/>
            <a:ext cx="2562280" cy="4546833"/>
          </a:xfrm>
          <a:prstGeom prst="rect">
            <a:avLst/>
          </a:prstGeom>
        </p:spPr>
      </p:pic>
      <p:pic>
        <p:nvPicPr>
          <p:cNvPr id="11" name="Picture 10" descr="A picture containing indoor, table, sitting, bag&#10;&#10;Description automatically generated">
            <a:extLst>
              <a:ext uri="{FF2B5EF4-FFF2-40B4-BE49-F238E27FC236}">
                <a16:creationId xmlns:a16="http://schemas.microsoft.com/office/drawing/2014/main" id="{C3A44DF2-2B3F-4A2D-85D0-0A9905B8C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63" y="106120"/>
            <a:ext cx="2562280" cy="45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0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FFBC0D-C87A-42CB-A017-CCEF7084DD68}"/>
              </a:ext>
            </a:extLst>
          </p:cNvPr>
          <p:cNvSpPr/>
          <p:nvPr/>
        </p:nvSpPr>
        <p:spPr>
          <a:xfrm>
            <a:off x="5986681" y="1591800"/>
            <a:ext cx="492433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Gluing the pieces together – 3 for the top, 3 for the bottom.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clip to explain the glue step,</a:t>
            </a:r>
          </a:p>
        </p:txBody>
      </p:sp>
      <p:pic>
        <p:nvPicPr>
          <p:cNvPr id="2" name="20200331_154310_001">
            <a:hlinkClick r:id="" action="ppaction://media"/>
            <a:extLst>
              <a:ext uri="{FF2B5EF4-FFF2-40B4-BE49-F238E27FC236}">
                <a16:creationId xmlns:a16="http://schemas.microsoft.com/office/drawing/2014/main" id="{E1539E8C-1E19-4F20-AD11-946542994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662" y="284497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3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FFBC0D-C87A-42CB-A017-CCEF7084DD68}"/>
              </a:ext>
            </a:extLst>
          </p:cNvPr>
          <p:cNvSpPr/>
          <p:nvPr/>
        </p:nvSpPr>
        <p:spPr>
          <a:xfrm>
            <a:off x="999073" y="5316336"/>
            <a:ext cx="492433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 Using a hole punch, make a hole at the top corner.</a:t>
            </a:r>
            <a:endParaRPr lang="en-GB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DB1EE7-365D-467E-86E1-4424AEC86E17}"/>
              </a:ext>
            </a:extLst>
          </p:cNvPr>
          <p:cNvSpPr/>
          <p:nvPr/>
        </p:nvSpPr>
        <p:spPr>
          <a:xfrm>
            <a:off x="6682052" y="5316335"/>
            <a:ext cx="492433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Thread through the ribbon / wool and tie. Hang and display the eggs.  Add bows, sequins, stickers etc to sow your creativity!</a:t>
            </a:r>
            <a:endParaRPr lang="en-GB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person, table, small, sitting&#10;&#10;Description automatically generated">
            <a:extLst>
              <a:ext uri="{FF2B5EF4-FFF2-40B4-BE49-F238E27FC236}">
                <a16:creationId xmlns:a16="http://schemas.microsoft.com/office/drawing/2014/main" id="{175BA57B-5FBA-4AE0-B805-BE690CB0F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78" y="570448"/>
            <a:ext cx="2363726" cy="4194495"/>
          </a:xfrm>
          <a:prstGeom prst="rect">
            <a:avLst/>
          </a:prstGeom>
        </p:spPr>
      </p:pic>
      <p:pic>
        <p:nvPicPr>
          <p:cNvPr id="8" name="Picture 7" descr="A picture containing holding, food&#10;&#10;Description automatically generated">
            <a:extLst>
              <a:ext uri="{FF2B5EF4-FFF2-40B4-BE49-F238E27FC236}">
                <a16:creationId xmlns:a16="http://schemas.microsoft.com/office/drawing/2014/main" id="{0E977C14-8747-421B-8AF3-E6DF5A7A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47" y="570449"/>
            <a:ext cx="2363727" cy="4194495"/>
          </a:xfrm>
          <a:prstGeom prst="rect">
            <a:avLst/>
          </a:prstGeom>
        </p:spPr>
      </p:pic>
      <p:pic>
        <p:nvPicPr>
          <p:cNvPr id="11" name="Picture 10" descr="A picture containing sitting, small, table, black&#10;&#10;Description automatically generated">
            <a:extLst>
              <a:ext uri="{FF2B5EF4-FFF2-40B4-BE49-F238E27FC236}">
                <a16:creationId xmlns:a16="http://schemas.microsoft.com/office/drawing/2014/main" id="{241C4338-1378-4301-B105-92D1A67DF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61" y="618335"/>
            <a:ext cx="2363726" cy="41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27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358</Words>
  <Application>Microsoft Office PowerPoint</Application>
  <PresentationFormat>Widescreen</PresentationFormat>
  <Paragraphs>38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Clark</dc:creator>
  <cp:lastModifiedBy>Alex Clark</cp:lastModifiedBy>
  <cp:revision>19</cp:revision>
  <dcterms:created xsi:type="dcterms:W3CDTF">2020-03-29T12:41:37Z</dcterms:created>
  <dcterms:modified xsi:type="dcterms:W3CDTF">2020-03-31T19:24:01Z</dcterms:modified>
</cp:coreProperties>
</file>