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1" r:id="rId3"/>
    <p:sldId id="264" r:id="rId4"/>
    <p:sldId id="263" r:id="rId5"/>
    <p:sldId id="282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03359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3465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99192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7939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86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66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6706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9596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4050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9563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5521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B8F30-6509-4B51-B14A-25AEFB9BC066}" type="datetimeFigureOut">
              <a:rPr lang="en-GB" smtClean="0"/>
              <a:t>04/12/2024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86E39-B00B-42FC-836D-00D5CA0D0E6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4926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6088" y="423949"/>
            <a:ext cx="9645534" cy="2518756"/>
          </a:xfrm>
        </p:spPr>
        <p:txBody>
          <a:bodyPr>
            <a:normAutofit fontScale="90000"/>
          </a:bodyPr>
          <a:lstStyle/>
          <a:p>
            <a:pPr fontAlgn="base"/>
            <a:r>
              <a:rPr lang="en-GB" dirty="0" smtClean="0"/>
              <a:t/>
            </a:r>
            <a:br>
              <a:rPr lang="en-GB" dirty="0" smtClean="0"/>
            </a:br>
            <a:r>
              <a:rPr lang="en-GB" dirty="0"/>
              <a:t/>
            </a:r>
            <a:br>
              <a:rPr lang="en-GB" dirty="0"/>
            </a:br>
            <a:r>
              <a:rPr lang="en-GB" dirty="0" smtClean="0"/>
              <a:t>Employability </a:t>
            </a:r>
            <a:r>
              <a:rPr lang="en-GB" dirty="0" smtClean="0"/>
              <a:t>Course</a:t>
            </a:r>
            <a:br>
              <a:rPr lang="en-GB" dirty="0" smtClean="0"/>
            </a:br>
            <a:r>
              <a:rPr lang="en-US" b="1" dirty="0"/>
              <a:t>Unit </a:t>
            </a:r>
            <a:r>
              <a:rPr lang="en-GB" b="1" dirty="0"/>
              <a:t>30 	</a:t>
            </a:r>
            <a:r>
              <a:rPr lang="en-US" b="1" dirty="0"/>
              <a:t>–</a:t>
            </a:r>
            <a:r>
              <a:rPr lang="en-GB" b="1" dirty="0"/>
              <a:t> 	Job and training search skills 	–	1 </a:t>
            </a:r>
            <a:r>
              <a:rPr lang="en-GB" b="1" dirty="0" smtClean="0"/>
              <a:t>credit</a:t>
            </a:r>
            <a:r>
              <a:rPr lang="en-US" b="1" dirty="0"/>
              <a:t>	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latin typeface="+mj-lt"/>
              </a:rPr>
              <a:t>Sue Sutton</a:t>
            </a:r>
            <a:endParaRPr lang="en-GB" sz="4000" dirty="0">
              <a:latin typeface="+mj-lt"/>
            </a:endParaRPr>
          </a:p>
          <a:p>
            <a:r>
              <a:rPr lang="en-GB" sz="4000" smtClean="0">
                <a:latin typeface="+mj-lt"/>
              </a:rPr>
              <a:t>Session </a:t>
            </a:r>
            <a:r>
              <a:rPr lang="en-GB" sz="4000" smtClean="0">
                <a:latin typeface="+mj-lt"/>
              </a:rPr>
              <a:t>6/7/8</a:t>
            </a:r>
            <a:endParaRPr lang="en-GB" sz="4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4243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pPr algn="ctr"/>
            <a:r>
              <a:rPr lang="en-GB" b="1" dirty="0" smtClean="0"/>
              <a:t>Introduction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en-US" b="1" dirty="0"/>
              <a:t>Unit 1 </a:t>
            </a:r>
            <a:r>
              <a:rPr lang="en-US" b="1" dirty="0" smtClean="0"/>
              <a:t>	– 	Understanding </a:t>
            </a:r>
            <a:r>
              <a:rPr lang="en-US" b="1" dirty="0"/>
              <a:t>Mindset </a:t>
            </a:r>
            <a:r>
              <a:rPr lang="en-US" b="1" dirty="0" smtClean="0"/>
              <a:t>		– 	2 </a:t>
            </a:r>
            <a:r>
              <a:rPr lang="en-US" b="1" dirty="0"/>
              <a:t>credits</a:t>
            </a:r>
            <a:endParaRPr lang="en-GB" dirty="0"/>
          </a:p>
          <a:p>
            <a:pPr fontAlgn="base"/>
            <a:r>
              <a:rPr lang="en-US" b="1" dirty="0" smtClean="0"/>
              <a:t>Unit 2 	–	Rights </a:t>
            </a:r>
            <a:r>
              <a:rPr lang="en-US" b="1" dirty="0"/>
              <a:t>and entitlement </a:t>
            </a:r>
            <a:r>
              <a:rPr lang="en-US" b="1" dirty="0" smtClean="0"/>
              <a:t>		– 	1 </a:t>
            </a:r>
            <a:r>
              <a:rPr lang="en-US" b="1" dirty="0"/>
              <a:t>credit </a:t>
            </a:r>
            <a:endParaRPr lang="en-US" b="1" dirty="0" smtClean="0"/>
          </a:p>
          <a:p>
            <a:pPr fontAlgn="base"/>
            <a:r>
              <a:rPr lang="en-GB" b="1" dirty="0" smtClean="0"/>
              <a:t>Unit</a:t>
            </a:r>
            <a:r>
              <a:rPr lang="en-GB" dirty="0" smtClean="0"/>
              <a:t> </a:t>
            </a:r>
            <a:r>
              <a:rPr lang="en-US" b="1" dirty="0"/>
              <a:t>24 </a:t>
            </a:r>
            <a:r>
              <a:rPr lang="en-US" b="1" dirty="0" smtClean="0"/>
              <a:t>	– 	Application </a:t>
            </a:r>
            <a:r>
              <a:rPr lang="en-US" b="1" dirty="0"/>
              <a:t>forms </a:t>
            </a:r>
            <a:r>
              <a:rPr lang="en-US" b="1" dirty="0" smtClean="0"/>
              <a:t>			– 	1 credit</a:t>
            </a:r>
            <a:endParaRPr lang="en-US" b="1" dirty="0"/>
          </a:p>
          <a:p>
            <a:pPr fontAlgn="base"/>
            <a:r>
              <a:rPr lang="en-US" b="1" dirty="0" smtClean="0"/>
              <a:t>Unit </a:t>
            </a:r>
            <a:r>
              <a:rPr lang="en-US" b="1" dirty="0"/>
              <a:t>25 </a:t>
            </a:r>
            <a:r>
              <a:rPr lang="en-US" b="1" dirty="0" smtClean="0"/>
              <a:t>	– 	Getting </a:t>
            </a:r>
            <a:r>
              <a:rPr lang="en-US" b="1" dirty="0"/>
              <a:t>ready for interviews </a:t>
            </a:r>
            <a:r>
              <a:rPr lang="en-US" b="1" dirty="0" smtClean="0"/>
              <a:t>	</a:t>
            </a:r>
            <a:r>
              <a:rPr lang="en-GB" b="1" dirty="0" smtClean="0"/>
              <a:t>–</a:t>
            </a:r>
            <a:r>
              <a:rPr lang="en-US" b="1" dirty="0" smtClean="0"/>
              <a:t> 	1 </a:t>
            </a:r>
            <a:r>
              <a:rPr lang="en-US" b="1" dirty="0"/>
              <a:t>credit</a:t>
            </a:r>
            <a:endParaRPr lang="en-GB" dirty="0"/>
          </a:p>
          <a:p>
            <a:pPr fontAlgn="base"/>
            <a:r>
              <a:rPr lang="en-US" b="1" dirty="0" smtClean="0"/>
              <a:t>Unit </a:t>
            </a:r>
            <a:r>
              <a:rPr lang="en-GB" b="1" dirty="0" smtClean="0"/>
              <a:t>30 	</a:t>
            </a:r>
            <a:r>
              <a:rPr lang="en-US" b="1" dirty="0" smtClean="0"/>
              <a:t>–</a:t>
            </a:r>
            <a:r>
              <a:rPr lang="en-GB" b="1" dirty="0" smtClean="0"/>
              <a:t> 	Job </a:t>
            </a:r>
            <a:r>
              <a:rPr lang="en-GB" b="1" dirty="0"/>
              <a:t>and training search </a:t>
            </a:r>
            <a:r>
              <a:rPr lang="en-GB" b="1" dirty="0" smtClean="0"/>
              <a:t>skills 	–	1 credit</a:t>
            </a:r>
          </a:p>
          <a:p>
            <a:pPr fontAlgn="base"/>
            <a:endParaRPr lang="en-GB" b="1" dirty="0"/>
          </a:p>
          <a:p>
            <a:pPr fontAlgn="base"/>
            <a:r>
              <a:rPr lang="en-GB" b="1" dirty="0" smtClean="0"/>
              <a:t>5 assessments to Pass – no exam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0437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8448" y="90805"/>
            <a:ext cx="10515600" cy="574213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Learning </a:t>
            </a:r>
            <a:r>
              <a:rPr lang="en-GB" dirty="0"/>
              <a:t>outcome 1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" y="864524"/>
            <a:ext cx="11978640" cy="5935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learner will: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Understand </a:t>
            </a:r>
            <a:r>
              <a:rPr lang="en-GB" dirty="0"/>
              <a:t>where and how to search for jobs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</a:t>
            </a:r>
            <a:r>
              <a:rPr lang="en-GB" dirty="0"/>
              <a:t>learner can: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1.1 </a:t>
            </a:r>
            <a:r>
              <a:rPr lang="en-GB" dirty="0"/>
              <a:t>Identify 2 possible sources of job vacancies and provide an example of a job opportunity that might suit them from one of the sources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1.2 </a:t>
            </a:r>
            <a:r>
              <a:rPr lang="en-GB" dirty="0"/>
              <a:t>Identify who is able to help them find work or training in their area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1.3 </a:t>
            </a:r>
            <a:r>
              <a:rPr lang="en-GB" dirty="0"/>
              <a:t>Provide an example of a job vacancy or training opportunity that interests them that has been found by using one of the support networks and acting on the advice and guidance given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1.4 </a:t>
            </a:r>
            <a:r>
              <a:rPr lang="en-GB" dirty="0"/>
              <a:t>Recognise how ready they are to apply for this type of opportunity </a:t>
            </a: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1.5 </a:t>
            </a:r>
            <a:r>
              <a:rPr lang="en-GB" dirty="0"/>
              <a:t>Identify how they can improve their chances of being successful if they apply for this type of opportunity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467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7693"/>
            <a:ext cx="10515600" cy="1325563"/>
          </a:xfrm>
        </p:spPr>
        <p:txBody>
          <a:bodyPr/>
          <a:lstStyle/>
          <a:p>
            <a:pPr algn="ctr"/>
            <a:r>
              <a:rPr lang="en-GB" dirty="0" smtClean="0"/>
              <a:t>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6378" y="881149"/>
            <a:ext cx="12075621" cy="597685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On a Word document type your name, Unit number and Title. Use full sentences.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Discuss with partner and whole class and </a:t>
            </a:r>
          </a:p>
          <a:p>
            <a:pPr marL="0" indent="0">
              <a:buNone/>
            </a:pPr>
            <a:r>
              <a:rPr lang="en-GB" dirty="0" smtClean="0"/>
              <a:t>1.1 type 2 possible sources of job vacancies </a:t>
            </a:r>
          </a:p>
          <a:p>
            <a:pPr marL="0" indent="0">
              <a:buNone/>
            </a:pPr>
            <a:r>
              <a:rPr lang="en-GB" dirty="0" smtClean="0"/>
              <a:t>From one of those sources identify a job you are interested in and screen shot the job opportunity – state why you are interested in it. State the source.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1.2 </a:t>
            </a:r>
            <a:r>
              <a:rPr lang="en-GB" dirty="0" smtClean="0"/>
              <a:t>Identify and type </a:t>
            </a:r>
            <a:r>
              <a:rPr lang="en-GB" dirty="0"/>
              <a:t>who is able to help </a:t>
            </a:r>
            <a:r>
              <a:rPr lang="en-GB" dirty="0" smtClean="0"/>
              <a:t>you find </a:t>
            </a:r>
            <a:r>
              <a:rPr lang="en-GB" dirty="0"/>
              <a:t>work or training in their </a:t>
            </a:r>
            <a:r>
              <a:rPr lang="en-GB" dirty="0" smtClean="0"/>
              <a:t>area.</a:t>
            </a:r>
          </a:p>
          <a:p>
            <a:pPr marL="0" indent="0">
              <a:buNone/>
            </a:pPr>
            <a:r>
              <a:rPr lang="en-GB" dirty="0" smtClean="0"/>
              <a:t> 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1.3 </a:t>
            </a:r>
            <a:r>
              <a:rPr lang="en-GB" dirty="0" smtClean="0"/>
              <a:t>Screen shot a job vacancy or </a:t>
            </a:r>
            <a:r>
              <a:rPr lang="en-GB" dirty="0"/>
              <a:t>training opportunity that interests </a:t>
            </a:r>
            <a:r>
              <a:rPr lang="en-GB" dirty="0" smtClean="0"/>
              <a:t>you </a:t>
            </a:r>
            <a:r>
              <a:rPr lang="en-GB" dirty="0"/>
              <a:t>that has been found by using one of the support networks and </a:t>
            </a:r>
            <a:r>
              <a:rPr lang="en-GB" dirty="0" smtClean="0"/>
              <a:t>state any </a:t>
            </a:r>
            <a:r>
              <a:rPr lang="en-GB" dirty="0"/>
              <a:t>advice and guidance given 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08293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Cont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1.4 </a:t>
            </a:r>
            <a:r>
              <a:rPr lang="en-GB" dirty="0" smtClean="0"/>
              <a:t>Type what skills/knowledge you would need to </a:t>
            </a:r>
            <a:r>
              <a:rPr lang="en-GB" dirty="0"/>
              <a:t>apply for this type of </a:t>
            </a:r>
            <a:r>
              <a:rPr lang="en-GB" dirty="0" smtClean="0"/>
              <a:t>opportunity. How ready are you to apply? What would you need to do?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1.5 </a:t>
            </a:r>
            <a:r>
              <a:rPr lang="en-GB" dirty="0" smtClean="0"/>
              <a:t>Type What you would need to do to improve your </a:t>
            </a:r>
            <a:r>
              <a:rPr lang="en-GB" dirty="0"/>
              <a:t>chances of being successful if </a:t>
            </a:r>
            <a:r>
              <a:rPr lang="en-GB" dirty="0" smtClean="0"/>
              <a:t>you apply </a:t>
            </a:r>
            <a:r>
              <a:rPr lang="en-GB" dirty="0"/>
              <a:t>for this type of </a:t>
            </a:r>
            <a:r>
              <a:rPr lang="en-GB" dirty="0" smtClean="0"/>
              <a:t>opportunity.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Check your spelling sign your work as your own, add the date and email to me please by next Wednesday.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632321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have you learned ?</a:t>
            </a:r>
          </a:p>
          <a:p>
            <a:r>
              <a:rPr lang="en-GB" dirty="0" smtClean="0"/>
              <a:t>What will you do </a:t>
            </a:r>
            <a:r>
              <a:rPr lang="en-GB" dirty="0" smtClean="0"/>
              <a:t>differently now you have completed all your assessments?</a:t>
            </a:r>
            <a:endParaRPr lang="en-GB" dirty="0" smtClean="0"/>
          </a:p>
          <a:p>
            <a:r>
              <a:rPr lang="en-GB" dirty="0" smtClean="0"/>
              <a:t>Have you achieved the objectives?</a:t>
            </a:r>
          </a:p>
          <a:p>
            <a:r>
              <a:rPr lang="en-GB" dirty="0" smtClean="0"/>
              <a:t>Have you achieved your own objective?</a:t>
            </a:r>
          </a:p>
          <a:p>
            <a:r>
              <a:rPr lang="en-GB" dirty="0" smtClean="0"/>
              <a:t>Complete ILP and survey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46168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356</Words>
  <Application>Microsoft Office PowerPoint</Application>
  <PresentationFormat>Widescreen</PresentationFormat>
  <Paragraphs>44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  Employability Course Unit 30  –  Job and training search skills  – 1 credit </vt:lpstr>
      <vt:lpstr>Introduction</vt:lpstr>
      <vt:lpstr>Learning outcome 1 </vt:lpstr>
      <vt:lpstr>Task</vt:lpstr>
      <vt:lpstr>Cont</vt:lpstr>
      <vt:lpstr>Review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Interview Questions</dc:title>
  <dc:creator>Sue Sutton</dc:creator>
  <cp:lastModifiedBy>Sue Sutton</cp:lastModifiedBy>
  <cp:revision>36</cp:revision>
  <dcterms:created xsi:type="dcterms:W3CDTF">2023-11-02T16:19:56Z</dcterms:created>
  <dcterms:modified xsi:type="dcterms:W3CDTF">2024-12-04T09:50:31Z</dcterms:modified>
</cp:coreProperties>
</file>